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3" r:id="rId4"/>
    <p:sldId id="314" r:id="rId5"/>
    <p:sldId id="315" r:id="rId6"/>
    <p:sldId id="585" r:id="rId7"/>
    <p:sldId id="533" r:id="rId8"/>
    <p:sldId id="527" r:id="rId9"/>
    <p:sldId id="534" r:id="rId10"/>
    <p:sldId id="349" r:id="rId11"/>
    <p:sldId id="535" r:id="rId12"/>
    <p:sldId id="532" r:id="rId13"/>
    <p:sldId id="536" r:id="rId14"/>
    <p:sldId id="531" r:id="rId15"/>
    <p:sldId id="537" r:id="rId16"/>
    <p:sldId id="447" r:id="rId17"/>
    <p:sldId id="538" r:id="rId18"/>
    <p:sldId id="587" r:id="rId19"/>
    <p:sldId id="539" r:id="rId20"/>
    <p:sldId id="541" r:id="rId21"/>
    <p:sldId id="540" r:id="rId22"/>
    <p:sldId id="543" r:id="rId23"/>
    <p:sldId id="542" r:id="rId24"/>
    <p:sldId id="545" r:id="rId25"/>
    <p:sldId id="544" r:id="rId26"/>
    <p:sldId id="588" r:id="rId27"/>
    <p:sldId id="546" r:id="rId28"/>
    <p:sldId id="425" r:id="rId29"/>
    <p:sldId id="548" r:id="rId30"/>
    <p:sldId id="550" r:id="rId31"/>
    <p:sldId id="549" r:id="rId32"/>
    <p:sldId id="702" r:id="rId33"/>
    <p:sldId id="703" r:id="rId3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60BB6-DD10-4954-9618-F0C1DE41D346}" v="2399" dt="2024-06-13T15:43:26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retteberg, Jan Erik" userId="48b4ad8e-4d5e-49f6-b3d1-78214ce83ef4" providerId="ADAL" clId="{B5560BB6-DD10-4954-9618-F0C1DE41D346}"/>
    <pc:docChg chg="undo custSel addSld delSld modSld sldOrd">
      <pc:chgData name="Skretteberg, Jan Erik" userId="48b4ad8e-4d5e-49f6-b3d1-78214ce83ef4" providerId="ADAL" clId="{B5560BB6-DD10-4954-9618-F0C1DE41D346}" dt="2024-06-13T15:43:26.339" v="3648"/>
      <pc:docMkLst>
        <pc:docMk/>
      </pc:docMkLst>
      <pc:sldChg chg="modSp">
        <pc:chgData name="Skretteberg, Jan Erik" userId="48b4ad8e-4d5e-49f6-b3d1-78214ce83ef4" providerId="ADAL" clId="{B5560BB6-DD10-4954-9618-F0C1DE41D346}" dt="2024-06-13T14:01:31.139" v="2" actId="20577"/>
        <pc:sldMkLst>
          <pc:docMk/>
          <pc:sldMk cId="2930662937" sldId="256"/>
        </pc:sldMkLst>
        <pc:spChg chg="mod">
          <ac:chgData name="Skretteberg, Jan Erik" userId="48b4ad8e-4d5e-49f6-b3d1-78214ce83ef4" providerId="ADAL" clId="{B5560BB6-DD10-4954-9618-F0C1DE41D346}" dt="2024-06-13T14:01:31.139" v="2" actId="20577"/>
          <ac:spMkLst>
            <pc:docMk/>
            <pc:sldMk cId="2930662937" sldId="256"/>
            <ac:spMk id="3" creationId="{71F2A43D-EE00-6C34-62CD-8EEE4F15EEA3}"/>
          </ac:spMkLst>
        </pc:spChg>
      </pc:sldChg>
      <pc:sldChg chg="addSp delSp modSp mod">
        <pc:chgData name="Skretteberg, Jan Erik" userId="48b4ad8e-4d5e-49f6-b3d1-78214ce83ef4" providerId="ADAL" clId="{B5560BB6-DD10-4954-9618-F0C1DE41D346}" dt="2024-06-13T14:03:11.549" v="183" actId="403"/>
        <pc:sldMkLst>
          <pc:docMk/>
          <pc:sldMk cId="3338327816" sldId="314"/>
        </pc:sldMkLst>
        <pc:spChg chg="mod">
          <ac:chgData name="Skretteberg, Jan Erik" userId="48b4ad8e-4d5e-49f6-b3d1-78214ce83ef4" providerId="ADAL" clId="{B5560BB6-DD10-4954-9618-F0C1DE41D346}" dt="2024-06-13T14:02:59.873" v="176" actId="14100"/>
          <ac:spMkLst>
            <pc:docMk/>
            <pc:sldMk cId="3338327816" sldId="314"/>
            <ac:spMk id="2" creationId="{B999BE97-A2C0-A270-621B-158797685973}"/>
          </ac:spMkLst>
        </pc:spChg>
        <pc:spChg chg="add del mod">
          <ac:chgData name="Skretteberg, Jan Erik" userId="48b4ad8e-4d5e-49f6-b3d1-78214ce83ef4" providerId="ADAL" clId="{B5560BB6-DD10-4954-9618-F0C1DE41D346}" dt="2024-06-13T14:02:46.839" v="173"/>
          <ac:spMkLst>
            <pc:docMk/>
            <pc:sldMk cId="3338327816" sldId="314"/>
            <ac:spMk id="3" creationId="{360651F9-5E4A-B4F1-D947-697A641A6704}"/>
          </ac:spMkLst>
        </pc:spChg>
        <pc:spChg chg="mod">
          <ac:chgData name="Skretteberg, Jan Erik" userId="48b4ad8e-4d5e-49f6-b3d1-78214ce83ef4" providerId="ADAL" clId="{B5560BB6-DD10-4954-9618-F0C1DE41D346}" dt="2024-06-13T14:03:11.549" v="183" actId="403"/>
          <ac:spMkLst>
            <pc:docMk/>
            <pc:sldMk cId="3338327816" sldId="314"/>
            <ac:spMk id="4" creationId="{DCC50111-1949-35B3-9588-2B1D7B77D41D}"/>
          </ac:spMkLst>
        </pc:spChg>
        <pc:spChg chg="add">
          <ac:chgData name="Skretteberg, Jan Erik" userId="48b4ad8e-4d5e-49f6-b3d1-78214ce83ef4" providerId="ADAL" clId="{B5560BB6-DD10-4954-9618-F0C1DE41D346}" dt="2024-06-13T14:02:51.489" v="174" actId="26606"/>
          <ac:spMkLst>
            <pc:docMk/>
            <pc:sldMk cId="3338327816" sldId="314"/>
            <ac:spMk id="1033" creationId="{04812C46-200A-4DEB-A05E-3ED6C68C2387}"/>
          </ac:spMkLst>
        </pc:spChg>
        <pc:spChg chg="add">
          <ac:chgData name="Skretteberg, Jan Erik" userId="48b4ad8e-4d5e-49f6-b3d1-78214ce83ef4" providerId="ADAL" clId="{B5560BB6-DD10-4954-9618-F0C1DE41D346}" dt="2024-06-13T14:02:51.489" v="174" actId="26606"/>
          <ac:spMkLst>
            <pc:docMk/>
            <pc:sldMk cId="3338327816" sldId="314"/>
            <ac:spMk id="1035" creationId="{D1EA859B-E555-4109-94F3-6700E046E008}"/>
          </ac:spMkLst>
        </pc:spChg>
        <pc:picChg chg="del">
          <ac:chgData name="Skretteberg, Jan Erik" userId="48b4ad8e-4d5e-49f6-b3d1-78214ce83ef4" providerId="ADAL" clId="{B5560BB6-DD10-4954-9618-F0C1DE41D346}" dt="2024-06-13T14:02:45.059" v="172" actId="478"/>
          <ac:picMkLst>
            <pc:docMk/>
            <pc:sldMk cId="3338327816" sldId="314"/>
            <ac:picMk id="5" creationId="{F054718C-BE10-5587-B6CB-60F4A6663B60}"/>
          </ac:picMkLst>
        </pc:picChg>
        <pc:picChg chg="add del">
          <ac:chgData name="Skretteberg, Jan Erik" userId="48b4ad8e-4d5e-49f6-b3d1-78214ce83ef4" providerId="ADAL" clId="{B5560BB6-DD10-4954-9618-F0C1DE41D346}" dt="2024-06-13T14:02:45.059" v="172" actId="478"/>
          <ac:picMkLst>
            <pc:docMk/>
            <pc:sldMk cId="3338327816" sldId="314"/>
            <ac:picMk id="1026" creationId="{5335EF5D-0E99-FFBD-9B01-0D5D82674B44}"/>
          </ac:picMkLst>
        </pc:picChg>
        <pc:picChg chg="add mod ord">
          <ac:chgData name="Skretteberg, Jan Erik" userId="48b4ad8e-4d5e-49f6-b3d1-78214ce83ef4" providerId="ADAL" clId="{B5560BB6-DD10-4954-9618-F0C1DE41D346}" dt="2024-06-13T14:02:51.489" v="174" actId="26606"/>
          <ac:picMkLst>
            <pc:docMk/>
            <pc:sldMk cId="3338327816" sldId="314"/>
            <ac:picMk id="1028" creationId="{95394E5C-ECD1-6E84-B643-0F814081BAF6}"/>
          </ac:picMkLst>
        </pc:picChg>
      </pc:sldChg>
      <pc:sldChg chg="del">
        <pc:chgData name="Skretteberg, Jan Erik" userId="48b4ad8e-4d5e-49f6-b3d1-78214ce83ef4" providerId="ADAL" clId="{B5560BB6-DD10-4954-9618-F0C1DE41D346}" dt="2024-06-13T14:05:51.266" v="359" actId="2696"/>
        <pc:sldMkLst>
          <pc:docMk/>
          <pc:sldMk cId="2606199557" sldId="326"/>
        </pc:sldMkLst>
      </pc:sldChg>
      <pc:sldChg chg="addSp delSp modSp mod setBg modAnim">
        <pc:chgData name="Skretteberg, Jan Erik" userId="48b4ad8e-4d5e-49f6-b3d1-78214ce83ef4" providerId="ADAL" clId="{B5560BB6-DD10-4954-9618-F0C1DE41D346}" dt="2024-06-13T14:15:03.239" v="563" actId="403"/>
        <pc:sldMkLst>
          <pc:docMk/>
          <pc:sldMk cId="3530504436" sldId="349"/>
        </pc:sldMkLst>
        <pc:spChg chg="mod">
          <ac:chgData name="Skretteberg, Jan Erik" userId="48b4ad8e-4d5e-49f6-b3d1-78214ce83ef4" providerId="ADAL" clId="{B5560BB6-DD10-4954-9618-F0C1DE41D346}" dt="2024-06-13T14:14:59.773" v="559" actId="403"/>
          <ac:spMkLst>
            <pc:docMk/>
            <pc:sldMk cId="3530504436" sldId="349"/>
            <ac:spMk id="2" creationId="{93429F69-EB72-3996-4292-48FB04068AC8}"/>
          </ac:spMkLst>
        </pc:spChg>
        <pc:spChg chg="mod">
          <ac:chgData name="Skretteberg, Jan Erik" userId="48b4ad8e-4d5e-49f6-b3d1-78214ce83ef4" providerId="ADAL" clId="{B5560BB6-DD10-4954-9618-F0C1DE41D346}" dt="2024-06-13T14:15:03.239" v="563" actId="403"/>
          <ac:spMkLst>
            <pc:docMk/>
            <pc:sldMk cId="3530504436" sldId="349"/>
            <ac:spMk id="3" creationId="{43C079C4-4D89-95E1-BFE6-7578C0339C17}"/>
          </ac:spMkLst>
        </pc:spChg>
        <pc:spChg chg="add">
          <ac:chgData name="Skretteberg, Jan Erik" userId="48b4ad8e-4d5e-49f6-b3d1-78214ce83ef4" providerId="ADAL" clId="{B5560BB6-DD10-4954-9618-F0C1DE41D346}" dt="2024-06-13T14:14:34.822" v="461" actId="26606"/>
          <ac:spMkLst>
            <pc:docMk/>
            <pc:sldMk cId="3530504436" sldId="349"/>
            <ac:spMk id="3081" creationId="{04812C46-200A-4DEB-A05E-3ED6C68C2387}"/>
          </ac:spMkLst>
        </pc:spChg>
        <pc:spChg chg="add">
          <ac:chgData name="Skretteberg, Jan Erik" userId="48b4ad8e-4d5e-49f6-b3d1-78214ce83ef4" providerId="ADAL" clId="{B5560BB6-DD10-4954-9618-F0C1DE41D346}" dt="2024-06-13T14:14:34.822" v="461" actId="26606"/>
          <ac:spMkLst>
            <pc:docMk/>
            <pc:sldMk cId="3530504436" sldId="349"/>
            <ac:spMk id="3083" creationId="{D1EA859B-E555-4109-94F3-6700E046E008}"/>
          </ac:spMkLst>
        </pc:spChg>
        <pc:picChg chg="del">
          <ac:chgData name="Skretteberg, Jan Erik" userId="48b4ad8e-4d5e-49f6-b3d1-78214ce83ef4" providerId="ADAL" clId="{B5560BB6-DD10-4954-9618-F0C1DE41D346}" dt="2024-06-13T14:14:32.393" v="459" actId="478"/>
          <ac:picMkLst>
            <pc:docMk/>
            <pc:sldMk cId="3530504436" sldId="349"/>
            <ac:picMk id="2050" creationId="{06C11446-7B8D-0E2C-72EB-D58A9E48305B}"/>
          </ac:picMkLst>
        </pc:picChg>
        <pc:picChg chg="add">
          <ac:chgData name="Skretteberg, Jan Erik" userId="48b4ad8e-4d5e-49f6-b3d1-78214ce83ef4" providerId="ADAL" clId="{B5560BB6-DD10-4954-9618-F0C1DE41D346}" dt="2024-06-13T14:14:23.979" v="458"/>
          <ac:picMkLst>
            <pc:docMk/>
            <pc:sldMk cId="3530504436" sldId="349"/>
            <ac:picMk id="3074" creationId="{F406BE60-553C-8DAE-5DC1-3509BF87F68E}"/>
          </ac:picMkLst>
        </pc:picChg>
        <pc:picChg chg="add mod ord">
          <ac:chgData name="Skretteberg, Jan Erik" userId="48b4ad8e-4d5e-49f6-b3d1-78214ce83ef4" providerId="ADAL" clId="{B5560BB6-DD10-4954-9618-F0C1DE41D346}" dt="2024-06-13T14:14:34.822" v="461" actId="26606"/>
          <ac:picMkLst>
            <pc:docMk/>
            <pc:sldMk cId="3530504436" sldId="349"/>
            <ac:picMk id="3076" creationId="{96C87606-3E46-4E83-2CB4-4B3EB590770F}"/>
          </ac:picMkLst>
        </pc:picChg>
      </pc:sldChg>
      <pc:sldChg chg="del">
        <pc:chgData name="Skretteberg, Jan Erik" userId="48b4ad8e-4d5e-49f6-b3d1-78214ce83ef4" providerId="ADAL" clId="{B5560BB6-DD10-4954-9618-F0C1DE41D346}" dt="2024-06-13T15:38:34.589" v="3617" actId="2696"/>
        <pc:sldMkLst>
          <pc:docMk/>
          <pc:sldMk cId="2881614758" sldId="420"/>
        </pc:sldMkLst>
      </pc:sldChg>
      <pc:sldChg chg="addSp delSp modSp mod setBg modAnim">
        <pc:chgData name="Skretteberg, Jan Erik" userId="48b4ad8e-4d5e-49f6-b3d1-78214ce83ef4" providerId="ADAL" clId="{B5560BB6-DD10-4954-9618-F0C1DE41D346}" dt="2024-06-13T15:43:14.339" v="3647"/>
        <pc:sldMkLst>
          <pc:docMk/>
          <pc:sldMk cId="1831450980" sldId="425"/>
        </pc:sldMkLst>
        <pc:spChg chg="mod ord">
          <ac:chgData name="Skretteberg, Jan Erik" userId="48b4ad8e-4d5e-49f6-b3d1-78214ce83ef4" providerId="ADAL" clId="{B5560BB6-DD10-4954-9618-F0C1DE41D346}" dt="2024-06-13T15:27:59.214" v="2943" actId="403"/>
          <ac:spMkLst>
            <pc:docMk/>
            <pc:sldMk cId="1831450980" sldId="425"/>
            <ac:spMk id="2" creationId="{D52E0033-1FAE-D2B8-3501-A373CF3F5485}"/>
          </ac:spMkLst>
        </pc:spChg>
        <pc:spChg chg="mod ord">
          <ac:chgData name="Skretteberg, Jan Erik" userId="48b4ad8e-4d5e-49f6-b3d1-78214ce83ef4" providerId="ADAL" clId="{B5560BB6-DD10-4954-9618-F0C1DE41D346}" dt="2024-06-13T15:27:54.606" v="2940" actId="20577"/>
          <ac:spMkLst>
            <pc:docMk/>
            <pc:sldMk cId="1831450980" sldId="425"/>
            <ac:spMk id="4" creationId="{87F63766-C065-A17E-EA9E-75D1A7DBA1B2}"/>
          </ac:spMkLst>
        </pc:spChg>
        <pc:spChg chg="del">
          <ac:chgData name="Skretteberg, Jan Erik" userId="48b4ad8e-4d5e-49f6-b3d1-78214ce83ef4" providerId="ADAL" clId="{B5560BB6-DD10-4954-9618-F0C1DE41D346}" dt="2024-06-13T15:18:56.434" v="2797" actId="22"/>
          <ac:spMkLst>
            <pc:docMk/>
            <pc:sldMk cId="1831450980" sldId="425"/>
            <ac:spMk id="5" creationId="{6499227E-C94D-30BE-365D-536D21CB0043}"/>
          </ac:spMkLst>
        </pc:spChg>
        <pc:spChg chg="add del">
          <ac:chgData name="Skretteberg, Jan Erik" userId="48b4ad8e-4d5e-49f6-b3d1-78214ce83ef4" providerId="ADAL" clId="{B5560BB6-DD10-4954-9618-F0C1DE41D346}" dt="2024-06-13T15:19:04.517" v="2799" actId="26606"/>
          <ac:spMkLst>
            <pc:docMk/>
            <pc:sldMk cId="1831450980" sldId="425"/>
            <ac:spMk id="11" creationId="{04812C46-200A-4DEB-A05E-3ED6C68C2387}"/>
          </ac:spMkLst>
        </pc:spChg>
        <pc:spChg chg="add del">
          <ac:chgData name="Skretteberg, Jan Erik" userId="48b4ad8e-4d5e-49f6-b3d1-78214ce83ef4" providerId="ADAL" clId="{B5560BB6-DD10-4954-9618-F0C1DE41D346}" dt="2024-06-13T15:19:26.653" v="2801" actId="26606"/>
          <ac:spMkLst>
            <pc:docMk/>
            <pc:sldMk cId="1831450980" sldId="425"/>
            <ac:spMk id="13" creationId="{3EBE8569-6AEC-4B8C-8D53-2DE337CDBA65}"/>
          </ac:spMkLst>
        </pc:spChg>
        <pc:spChg chg="add del">
          <ac:chgData name="Skretteberg, Jan Erik" userId="48b4ad8e-4d5e-49f6-b3d1-78214ce83ef4" providerId="ADAL" clId="{B5560BB6-DD10-4954-9618-F0C1DE41D346}" dt="2024-06-13T15:19:26.653" v="2801" actId="26606"/>
          <ac:spMkLst>
            <pc:docMk/>
            <pc:sldMk cId="1831450980" sldId="425"/>
            <ac:spMk id="14" creationId="{8FC9BE17-9A7B-462D-AE50-3D8777387304}"/>
          </ac:spMkLst>
        </pc:spChg>
        <pc:spChg chg="add del">
          <ac:chgData name="Skretteberg, Jan Erik" userId="48b4ad8e-4d5e-49f6-b3d1-78214ce83ef4" providerId="ADAL" clId="{B5560BB6-DD10-4954-9618-F0C1DE41D346}" dt="2024-06-13T15:19:26.653" v="2801" actId="26606"/>
          <ac:spMkLst>
            <pc:docMk/>
            <pc:sldMk cId="1831450980" sldId="425"/>
            <ac:spMk id="15" creationId="{55D4142C-5077-457F-A6AD-3FECFDB39685}"/>
          </ac:spMkLst>
        </pc:spChg>
        <pc:spChg chg="add del">
          <ac:chgData name="Skretteberg, Jan Erik" userId="48b4ad8e-4d5e-49f6-b3d1-78214ce83ef4" providerId="ADAL" clId="{B5560BB6-DD10-4954-9618-F0C1DE41D346}" dt="2024-06-13T15:19:26.653" v="2801" actId="26606"/>
          <ac:spMkLst>
            <pc:docMk/>
            <pc:sldMk cId="1831450980" sldId="425"/>
            <ac:spMk id="17" creationId="{7A5F0580-5EE9-419F-96EE-B6529EF6E7D0}"/>
          </ac:spMkLst>
        </pc:spChg>
        <pc:spChg chg="add del">
          <ac:chgData name="Skretteberg, Jan Erik" userId="48b4ad8e-4d5e-49f6-b3d1-78214ce83ef4" providerId="ADAL" clId="{B5560BB6-DD10-4954-9618-F0C1DE41D346}" dt="2024-06-13T15:26:48.839" v="2820" actId="26606"/>
          <ac:spMkLst>
            <pc:docMk/>
            <pc:sldMk cId="1831450980" sldId="425"/>
            <ac:spMk id="19" creationId="{04812C46-200A-4DEB-A05E-3ED6C68C2387}"/>
          </ac:spMkLst>
        </pc:spChg>
        <pc:spChg chg="add del">
          <ac:chgData name="Skretteberg, Jan Erik" userId="48b4ad8e-4d5e-49f6-b3d1-78214ce83ef4" providerId="ADAL" clId="{B5560BB6-DD10-4954-9618-F0C1DE41D346}" dt="2024-06-13T15:26:35.023" v="2805" actId="26606"/>
          <ac:spMkLst>
            <pc:docMk/>
            <pc:sldMk cId="1831450980" sldId="425"/>
            <ac:spMk id="24" creationId="{327D73B4-9F5C-4A64-A179-51B9500CB8B5}"/>
          </ac:spMkLst>
        </pc:spChg>
        <pc:spChg chg="add del">
          <ac:chgData name="Skretteberg, Jan Erik" userId="48b4ad8e-4d5e-49f6-b3d1-78214ce83ef4" providerId="ADAL" clId="{B5560BB6-DD10-4954-9618-F0C1DE41D346}" dt="2024-06-13T15:26:35.023" v="2805" actId="26606"/>
          <ac:spMkLst>
            <pc:docMk/>
            <pc:sldMk cId="1831450980" sldId="425"/>
            <ac:spMk id="26" creationId="{C1F06963-6374-4B48-844F-071A9BAAAE02}"/>
          </ac:spMkLst>
        </pc:spChg>
        <pc:spChg chg="add del">
          <ac:chgData name="Skretteberg, Jan Erik" userId="48b4ad8e-4d5e-49f6-b3d1-78214ce83ef4" providerId="ADAL" clId="{B5560BB6-DD10-4954-9618-F0C1DE41D346}" dt="2024-06-13T15:26:35.023" v="2805" actId="26606"/>
          <ac:spMkLst>
            <pc:docMk/>
            <pc:sldMk cId="1831450980" sldId="425"/>
            <ac:spMk id="28" creationId="{6CB927A4-E432-4310-9CD5-E89FF5063179}"/>
          </ac:spMkLst>
        </pc:spChg>
        <pc:spChg chg="add del">
          <ac:chgData name="Skretteberg, Jan Erik" userId="48b4ad8e-4d5e-49f6-b3d1-78214ce83ef4" providerId="ADAL" clId="{B5560BB6-DD10-4954-9618-F0C1DE41D346}" dt="2024-06-13T15:26:35.023" v="2805" actId="26606"/>
          <ac:spMkLst>
            <pc:docMk/>
            <pc:sldMk cId="1831450980" sldId="425"/>
            <ac:spMk id="30" creationId="{1453BF6C-B012-48B7-B4E8-6D7AC7C27D02}"/>
          </ac:spMkLst>
        </pc:spChg>
        <pc:spChg chg="add del">
          <ac:chgData name="Skretteberg, Jan Erik" userId="48b4ad8e-4d5e-49f6-b3d1-78214ce83ef4" providerId="ADAL" clId="{B5560BB6-DD10-4954-9618-F0C1DE41D346}" dt="2024-06-13T15:26:35.023" v="2805" actId="26606"/>
          <ac:spMkLst>
            <pc:docMk/>
            <pc:sldMk cId="1831450980" sldId="425"/>
            <ac:spMk id="32" creationId="{E3020543-B24B-4EC4-8FFC-8DD88EEA91A8}"/>
          </ac:spMkLst>
        </pc:spChg>
        <pc:spChg chg="add del">
          <ac:chgData name="Skretteberg, Jan Erik" userId="48b4ad8e-4d5e-49f6-b3d1-78214ce83ef4" providerId="ADAL" clId="{B5560BB6-DD10-4954-9618-F0C1DE41D346}" dt="2024-06-13T15:26:39.239" v="2807" actId="26606"/>
          <ac:spMkLst>
            <pc:docMk/>
            <pc:sldMk cId="1831450980" sldId="425"/>
            <ac:spMk id="36" creationId="{7ED7575E-88D2-B771-681D-46A7E55415DD}"/>
          </ac:spMkLst>
        </pc:spChg>
        <pc:spChg chg="add del">
          <ac:chgData name="Skretteberg, Jan Erik" userId="48b4ad8e-4d5e-49f6-b3d1-78214ce83ef4" providerId="ADAL" clId="{B5560BB6-DD10-4954-9618-F0C1DE41D346}" dt="2024-06-13T15:26:42.016" v="2811" actId="26606"/>
          <ac:spMkLst>
            <pc:docMk/>
            <pc:sldMk cId="1831450980" sldId="425"/>
            <ac:spMk id="41" creationId="{031EA4A4-5D79-4817-B146-24029A2F3CC7}"/>
          </ac:spMkLst>
        </pc:spChg>
        <pc:spChg chg="add del">
          <ac:chgData name="Skretteberg, Jan Erik" userId="48b4ad8e-4d5e-49f6-b3d1-78214ce83ef4" providerId="ADAL" clId="{B5560BB6-DD10-4954-9618-F0C1DE41D346}" dt="2024-06-13T15:26:42.016" v="2811" actId="26606"/>
          <ac:spMkLst>
            <pc:docMk/>
            <pc:sldMk cId="1831450980" sldId="425"/>
            <ac:spMk id="42" creationId="{AF2F604E-43BE-4DC3-B983-E071523364F8}"/>
          </ac:spMkLst>
        </pc:spChg>
        <pc:spChg chg="add del">
          <ac:chgData name="Skretteberg, Jan Erik" userId="48b4ad8e-4d5e-49f6-b3d1-78214ce83ef4" providerId="ADAL" clId="{B5560BB6-DD10-4954-9618-F0C1DE41D346}" dt="2024-06-13T15:26:42.016" v="2811" actId="26606"/>
          <ac:spMkLst>
            <pc:docMk/>
            <pc:sldMk cId="1831450980" sldId="425"/>
            <ac:spMk id="43" creationId="{08C9B587-E65E-4B52-B37C-ABEBB6E87928}"/>
          </ac:spMkLst>
        </pc:spChg>
        <pc:spChg chg="add del">
          <ac:chgData name="Skretteberg, Jan Erik" userId="48b4ad8e-4d5e-49f6-b3d1-78214ce83ef4" providerId="ADAL" clId="{B5560BB6-DD10-4954-9618-F0C1DE41D346}" dt="2024-06-13T15:26:48.833" v="2819" actId="26606"/>
          <ac:spMkLst>
            <pc:docMk/>
            <pc:sldMk cId="1831450980" sldId="425"/>
            <ac:spMk id="51" creationId="{94E4D846-3AFC-4F86-8C35-24B0542A269D}"/>
          </ac:spMkLst>
        </pc:spChg>
        <pc:spChg chg="add del">
          <ac:chgData name="Skretteberg, Jan Erik" userId="48b4ad8e-4d5e-49f6-b3d1-78214ce83ef4" providerId="ADAL" clId="{B5560BB6-DD10-4954-9618-F0C1DE41D346}" dt="2024-06-13T15:26:48.833" v="2819" actId="26606"/>
          <ac:spMkLst>
            <pc:docMk/>
            <pc:sldMk cId="1831450980" sldId="425"/>
            <ac:spMk id="52" creationId="{284781B9-12CB-45C3-907A-9ED93FF72C65}"/>
          </ac:spMkLst>
        </pc:spChg>
        <pc:spChg chg="add del">
          <ac:chgData name="Skretteberg, Jan Erik" userId="48b4ad8e-4d5e-49f6-b3d1-78214ce83ef4" providerId="ADAL" clId="{B5560BB6-DD10-4954-9618-F0C1DE41D346}" dt="2024-06-13T15:26:48.833" v="2819" actId="26606"/>
          <ac:spMkLst>
            <pc:docMk/>
            <pc:sldMk cId="1831450980" sldId="425"/>
            <ac:spMk id="53" creationId="{55D4142C-5077-457F-A6AD-3FECFDB39685}"/>
          </ac:spMkLst>
        </pc:spChg>
        <pc:spChg chg="add del">
          <ac:chgData name="Skretteberg, Jan Erik" userId="48b4ad8e-4d5e-49f6-b3d1-78214ce83ef4" providerId="ADAL" clId="{B5560BB6-DD10-4954-9618-F0C1DE41D346}" dt="2024-06-13T15:26:48.833" v="2819" actId="26606"/>
          <ac:spMkLst>
            <pc:docMk/>
            <pc:sldMk cId="1831450980" sldId="425"/>
            <ac:spMk id="54" creationId="{7A5F0580-5EE9-419F-96EE-B6529EF6E7D0}"/>
          </ac:spMkLst>
        </pc:spChg>
        <pc:spChg chg="add del">
          <ac:chgData name="Skretteberg, Jan Erik" userId="48b4ad8e-4d5e-49f6-b3d1-78214ce83ef4" providerId="ADAL" clId="{B5560BB6-DD10-4954-9618-F0C1DE41D346}" dt="2024-06-13T15:26:56.554" v="2821" actId="26606"/>
          <ac:spMkLst>
            <pc:docMk/>
            <pc:sldMk cId="1831450980" sldId="425"/>
            <ac:spMk id="56" creationId="{C6FC42E6-6C25-4922-95D2-B97B1E123559}"/>
          </ac:spMkLst>
        </pc:spChg>
        <pc:spChg chg="add del">
          <ac:chgData name="Skretteberg, Jan Erik" userId="48b4ad8e-4d5e-49f6-b3d1-78214ce83ef4" providerId="ADAL" clId="{B5560BB6-DD10-4954-9618-F0C1DE41D346}" dt="2024-06-13T15:26:56.554" v="2821" actId="26606"/>
          <ac:spMkLst>
            <pc:docMk/>
            <pc:sldMk cId="1831450980" sldId="425"/>
            <ac:spMk id="57" creationId="{0295F874-A8A5-4A14-8CFC-828968DE64C4}"/>
          </ac:spMkLst>
        </pc:spChg>
        <pc:spChg chg="add">
          <ac:chgData name="Skretteberg, Jan Erik" userId="48b4ad8e-4d5e-49f6-b3d1-78214ce83ef4" providerId="ADAL" clId="{B5560BB6-DD10-4954-9618-F0C1DE41D346}" dt="2024-06-13T15:26:56.554" v="2821" actId="26606"/>
          <ac:spMkLst>
            <pc:docMk/>
            <pc:sldMk cId="1831450980" sldId="425"/>
            <ac:spMk id="62" creationId="{04812C46-200A-4DEB-A05E-3ED6C68C2387}"/>
          </ac:spMkLst>
        </pc:spChg>
        <pc:spChg chg="add">
          <ac:chgData name="Skretteberg, Jan Erik" userId="48b4ad8e-4d5e-49f6-b3d1-78214ce83ef4" providerId="ADAL" clId="{B5560BB6-DD10-4954-9618-F0C1DE41D346}" dt="2024-06-13T15:26:56.554" v="2821" actId="26606"/>
          <ac:spMkLst>
            <pc:docMk/>
            <pc:sldMk cId="1831450980" sldId="425"/>
            <ac:spMk id="64" creationId="{A783CD55-1776-4C75-9A8F-D1179C0C7B48}"/>
          </ac:spMkLst>
        </pc:spChg>
        <pc:picChg chg="add mod ord modCrop">
          <ac:chgData name="Skretteberg, Jan Erik" userId="48b4ad8e-4d5e-49f6-b3d1-78214ce83ef4" providerId="ADAL" clId="{B5560BB6-DD10-4954-9618-F0C1DE41D346}" dt="2024-06-13T15:26:56.554" v="2821" actId="26606"/>
          <ac:picMkLst>
            <pc:docMk/>
            <pc:sldMk cId="1831450980" sldId="425"/>
            <ac:picMk id="6" creationId="{380BC31A-FFF3-FDE1-2C36-B5259EB862B5}"/>
          </ac:picMkLst>
        </pc:picChg>
        <pc:picChg chg="del">
          <ac:chgData name="Skretteberg, Jan Erik" userId="48b4ad8e-4d5e-49f6-b3d1-78214ce83ef4" providerId="ADAL" clId="{B5560BB6-DD10-4954-9618-F0C1DE41D346}" dt="2024-06-13T15:12:56.568" v="2794" actId="478"/>
          <ac:picMkLst>
            <pc:docMk/>
            <pc:sldMk cId="1831450980" sldId="425"/>
            <ac:picMk id="4100" creationId="{5BE84A59-1ABB-0F7D-90E7-8E2A433B7511}"/>
          </ac:picMkLst>
        </pc:picChg>
        <pc:cxnChg chg="add del">
          <ac:chgData name="Skretteberg, Jan Erik" userId="48b4ad8e-4d5e-49f6-b3d1-78214ce83ef4" providerId="ADAL" clId="{B5560BB6-DD10-4954-9618-F0C1DE41D346}" dt="2024-06-13T15:26:35.023" v="2805" actId="26606"/>
          <ac:cxnSpMkLst>
            <pc:docMk/>
            <pc:sldMk cId="1831450980" sldId="425"/>
            <ac:cxnSpMk id="34" creationId="{C49DA8F6-BCC1-4447-B54C-57856834B94B}"/>
          </ac:cxnSpMkLst>
        </pc:cxnChg>
        <pc:cxnChg chg="add del">
          <ac:chgData name="Skretteberg, Jan Erik" userId="48b4ad8e-4d5e-49f6-b3d1-78214ce83ef4" providerId="ADAL" clId="{B5560BB6-DD10-4954-9618-F0C1DE41D346}" dt="2024-06-13T15:26:39.239" v="2807" actId="26606"/>
          <ac:cxnSpMkLst>
            <pc:docMk/>
            <pc:sldMk cId="1831450980" sldId="425"/>
            <ac:cxnSpMk id="37" creationId="{249EDD1B-F94D-B4E6-ACAA-566B9A26FDE3}"/>
          </ac:cxnSpMkLst>
        </pc:cxnChg>
        <pc:cxnChg chg="add del">
          <ac:chgData name="Skretteberg, Jan Erik" userId="48b4ad8e-4d5e-49f6-b3d1-78214ce83ef4" providerId="ADAL" clId="{B5560BB6-DD10-4954-9618-F0C1DE41D346}" dt="2024-06-13T15:26:41.539" v="2809" actId="26606"/>
          <ac:cxnSpMkLst>
            <pc:docMk/>
            <pc:sldMk cId="1831450980" sldId="425"/>
            <ac:cxnSpMk id="39" creationId="{249EDD1B-F94D-B4E6-ACAA-566B9A26FDE3}"/>
          </ac:cxnSpMkLst>
        </pc:cxnChg>
        <pc:cxnChg chg="add del">
          <ac:chgData name="Skretteberg, Jan Erik" userId="48b4ad8e-4d5e-49f6-b3d1-78214ce83ef4" providerId="ADAL" clId="{B5560BB6-DD10-4954-9618-F0C1DE41D346}" dt="2024-06-13T15:26:44.906" v="2813" actId="26606"/>
          <ac:cxnSpMkLst>
            <pc:docMk/>
            <pc:sldMk cId="1831450980" sldId="425"/>
            <ac:cxnSpMk id="45" creationId="{1503BFE4-729B-D9D0-C17B-501E6AF1127A}"/>
          </ac:cxnSpMkLst>
        </pc:cxnChg>
        <pc:cxnChg chg="add del">
          <ac:chgData name="Skretteberg, Jan Erik" userId="48b4ad8e-4d5e-49f6-b3d1-78214ce83ef4" providerId="ADAL" clId="{B5560BB6-DD10-4954-9618-F0C1DE41D346}" dt="2024-06-13T15:26:46.593" v="2815" actId="26606"/>
          <ac:cxnSpMkLst>
            <pc:docMk/>
            <pc:sldMk cId="1831450980" sldId="425"/>
            <ac:cxnSpMk id="47" creationId="{FC23E3B9-5ABF-58B3-E2B0-E9A5DAA90037}"/>
          </ac:cxnSpMkLst>
        </pc:cxnChg>
        <pc:cxnChg chg="add del">
          <ac:chgData name="Skretteberg, Jan Erik" userId="48b4ad8e-4d5e-49f6-b3d1-78214ce83ef4" providerId="ADAL" clId="{B5560BB6-DD10-4954-9618-F0C1DE41D346}" dt="2024-06-13T15:26:48.297" v="2817" actId="26606"/>
          <ac:cxnSpMkLst>
            <pc:docMk/>
            <pc:sldMk cId="1831450980" sldId="425"/>
            <ac:cxnSpMk id="49" creationId="{1503BFE4-729B-D9D0-C17B-501E6AF1127A}"/>
          </ac:cxnSpMkLst>
        </pc:cxnChg>
      </pc:sldChg>
      <pc:sldChg chg="addSp delSp modSp del modAnim">
        <pc:chgData name="Skretteberg, Jan Erik" userId="48b4ad8e-4d5e-49f6-b3d1-78214ce83ef4" providerId="ADAL" clId="{B5560BB6-DD10-4954-9618-F0C1DE41D346}" dt="2024-06-13T14:37:41.322" v="1754" actId="2696"/>
        <pc:sldMkLst>
          <pc:docMk/>
          <pc:sldMk cId="4144968702" sldId="442"/>
        </pc:sldMkLst>
        <pc:spChg chg="mod">
          <ac:chgData name="Skretteberg, Jan Erik" userId="48b4ad8e-4d5e-49f6-b3d1-78214ce83ef4" providerId="ADAL" clId="{B5560BB6-DD10-4954-9618-F0C1DE41D346}" dt="2024-06-13T14:34:48.822" v="1625" actId="20577"/>
          <ac:spMkLst>
            <pc:docMk/>
            <pc:sldMk cId="4144968702" sldId="442"/>
            <ac:spMk id="3" creationId="{348DA521-64C6-F2EA-D971-FAB133F51DAD}"/>
          </ac:spMkLst>
        </pc:spChg>
        <pc:picChg chg="add del mod">
          <ac:chgData name="Skretteberg, Jan Erik" userId="48b4ad8e-4d5e-49f6-b3d1-78214ce83ef4" providerId="ADAL" clId="{B5560BB6-DD10-4954-9618-F0C1DE41D346}" dt="2024-06-13T14:35:43.487" v="1634" actId="478"/>
          <ac:picMkLst>
            <pc:docMk/>
            <pc:sldMk cId="4144968702" sldId="442"/>
            <ac:picMk id="7170" creationId="{E656FEFB-AF80-B3D9-B8B5-4C0278C105F7}"/>
          </ac:picMkLst>
        </pc:picChg>
        <pc:picChg chg="add del mod">
          <ac:chgData name="Skretteberg, Jan Erik" userId="48b4ad8e-4d5e-49f6-b3d1-78214ce83ef4" providerId="ADAL" clId="{B5560BB6-DD10-4954-9618-F0C1DE41D346}" dt="2024-06-13T14:35:43.487" v="1634" actId="478"/>
          <ac:picMkLst>
            <pc:docMk/>
            <pc:sldMk cId="4144968702" sldId="442"/>
            <ac:picMk id="7172" creationId="{6A6E32C9-9B76-B50B-FC4A-1BC6102FF5DE}"/>
          </ac:picMkLst>
        </pc:picChg>
        <pc:picChg chg="del">
          <ac:chgData name="Skretteberg, Jan Erik" userId="48b4ad8e-4d5e-49f6-b3d1-78214ce83ef4" providerId="ADAL" clId="{B5560BB6-DD10-4954-9618-F0C1DE41D346}" dt="2024-06-13T14:33:29.739" v="1491" actId="478"/>
          <ac:picMkLst>
            <pc:docMk/>
            <pc:sldMk cId="4144968702" sldId="442"/>
            <ac:picMk id="8194" creationId="{C9B7FBF1-847E-16EB-4657-5768DEA419EA}"/>
          </ac:picMkLst>
        </pc:picChg>
        <pc:picChg chg="del">
          <ac:chgData name="Skretteberg, Jan Erik" userId="48b4ad8e-4d5e-49f6-b3d1-78214ce83ef4" providerId="ADAL" clId="{B5560BB6-DD10-4954-9618-F0C1DE41D346}" dt="2024-06-13T14:33:30.946" v="1492" actId="478"/>
          <ac:picMkLst>
            <pc:docMk/>
            <pc:sldMk cId="4144968702" sldId="442"/>
            <ac:picMk id="8196" creationId="{D2DD47EB-7E57-6EA9-CED6-4DF359CEE327}"/>
          </ac:picMkLst>
        </pc:picChg>
      </pc:sldChg>
      <pc:sldChg chg="addSp delSp modSp mod setBg">
        <pc:chgData name="Skretteberg, Jan Erik" userId="48b4ad8e-4d5e-49f6-b3d1-78214ce83ef4" providerId="ADAL" clId="{B5560BB6-DD10-4954-9618-F0C1DE41D346}" dt="2024-06-13T14:31:30.704" v="1490" actId="12"/>
        <pc:sldMkLst>
          <pc:docMk/>
          <pc:sldMk cId="2462145617" sldId="447"/>
        </pc:sldMkLst>
        <pc:spChg chg="mod">
          <ac:chgData name="Skretteberg, Jan Erik" userId="48b4ad8e-4d5e-49f6-b3d1-78214ce83ef4" providerId="ADAL" clId="{B5560BB6-DD10-4954-9618-F0C1DE41D346}" dt="2024-06-13T14:31:24.343" v="1485" actId="26606"/>
          <ac:spMkLst>
            <pc:docMk/>
            <pc:sldMk cId="2462145617" sldId="447"/>
            <ac:spMk id="2" creationId="{7597C7C2-455A-BD28-6CDB-3A924CDAA055}"/>
          </ac:spMkLst>
        </pc:spChg>
        <pc:spChg chg="add del mod">
          <ac:chgData name="Skretteberg, Jan Erik" userId="48b4ad8e-4d5e-49f6-b3d1-78214ce83ef4" providerId="ADAL" clId="{B5560BB6-DD10-4954-9618-F0C1DE41D346}" dt="2024-06-13T14:30:19.507" v="1236"/>
          <ac:spMkLst>
            <pc:docMk/>
            <pc:sldMk cId="2462145617" sldId="447"/>
            <ac:spMk id="3" creationId="{3625D387-20CF-AB3C-E40D-7B861839C8D9}"/>
          </ac:spMkLst>
        </pc:spChg>
        <pc:spChg chg="mod ord">
          <ac:chgData name="Skretteberg, Jan Erik" userId="48b4ad8e-4d5e-49f6-b3d1-78214ce83ef4" providerId="ADAL" clId="{B5560BB6-DD10-4954-9618-F0C1DE41D346}" dt="2024-06-13T14:31:30.704" v="1490" actId="12"/>
          <ac:spMkLst>
            <pc:docMk/>
            <pc:sldMk cId="2462145617" sldId="447"/>
            <ac:spMk id="4" creationId="{26D60302-7AD8-FDC8-A57A-BB8F1DFAFFE9}"/>
          </ac:spMkLst>
        </pc:spChg>
        <pc:picChg chg="add mod">
          <ac:chgData name="Skretteberg, Jan Erik" userId="48b4ad8e-4d5e-49f6-b3d1-78214ce83ef4" providerId="ADAL" clId="{B5560BB6-DD10-4954-9618-F0C1DE41D346}" dt="2024-06-13T14:31:24.343" v="1485" actId="26606"/>
          <ac:picMkLst>
            <pc:docMk/>
            <pc:sldMk cId="2462145617" sldId="447"/>
            <ac:picMk id="6146" creationId="{4E0FE53D-1936-2F16-D025-A07311A5E172}"/>
          </ac:picMkLst>
        </pc:picChg>
        <pc:picChg chg="del">
          <ac:chgData name="Skretteberg, Jan Erik" userId="48b4ad8e-4d5e-49f6-b3d1-78214ce83ef4" providerId="ADAL" clId="{B5560BB6-DD10-4954-9618-F0C1DE41D346}" dt="2024-06-13T14:27:49.850" v="1235" actId="478"/>
          <ac:picMkLst>
            <pc:docMk/>
            <pc:sldMk cId="2462145617" sldId="447"/>
            <ac:picMk id="10242" creationId="{4134AC7F-C22F-174D-EC30-721286B27444}"/>
          </ac:picMkLst>
        </pc:picChg>
      </pc:sldChg>
      <pc:sldChg chg="addSp delSp modSp mod setBg">
        <pc:chgData name="Skretteberg, Jan Erik" userId="48b4ad8e-4d5e-49f6-b3d1-78214ce83ef4" providerId="ADAL" clId="{B5560BB6-DD10-4954-9618-F0C1DE41D346}" dt="2024-06-13T14:08:27.328" v="457" actId="403"/>
        <pc:sldMkLst>
          <pc:docMk/>
          <pc:sldMk cId="1386872498" sldId="527"/>
        </pc:sldMkLst>
        <pc:spChg chg="mod">
          <ac:chgData name="Skretteberg, Jan Erik" userId="48b4ad8e-4d5e-49f6-b3d1-78214ce83ef4" providerId="ADAL" clId="{B5560BB6-DD10-4954-9618-F0C1DE41D346}" dt="2024-06-13T14:08:20.982" v="451"/>
          <ac:spMkLst>
            <pc:docMk/>
            <pc:sldMk cId="1386872498" sldId="527"/>
            <ac:spMk id="2" creationId="{B61B6EA9-1575-41E1-B04E-E7CE9EFB37FE}"/>
          </ac:spMkLst>
        </pc:spChg>
        <pc:spChg chg="add del mod">
          <ac:chgData name="Skretteberg, Jan Erik" userId="48b4ad8e-4d5e-49f6-b3d1-78214ce83ef4" providerId="ADAL" clId="{B5560BB6-DD10-4954-9618-F0C1DE41D346}" dt="2024-06-13T14:07:50.705" v="362"/>
          <ac:spMkLst>
            <pc:docMk/>
            <pc:sldMk cId="1386872498" sldId="527"/>
            <ac:spMk id="3" creationId="{0609B6B3-1B02-5FB8-3372-23A9B7A0C20A}"/>
          </ac:spMkLst>
        </pc:spChg>
        <pc:spChg chg="mod">
          <ac:chgData name="Skretteberg, Jan Erik" userId="48b4ad8e-4d5e-49f6-b3d1-78214ce83ef4" providerId="ADAL" clId="{B5560BB6-DD10-4954-9618-F0C1DE41D346}" dt="2024-06-13T14:08:27.328" v="457" actId="403"/>
          <ac:spMkLst>
            <pc:docMk/>
            <pc:sldMk cId="1386872498" sldId="527"/>
            <ac:spMk id="4" creationId="{764F2235-5A02-D356-2FFB-1A854A9D5D40}"/>
          </ac:spMkLst>
        </pc:spChg>
        <pc:spChg chg="add">
          <ac:chgData name="Skretteberg, Jan Erik" userId="48b4ad8e-4d5e-49f6-b3d1-78214ce83ef4" providerId="ADAL" clId="{B5560BB6-DD10-4954-9618-F0C1DE41D346}" dt="2024-06-13T14:08:13.732" v="446" actId="26606"/>
          <ac:spMkLst>
            <pc:docMk/>
            <pc:sldMk cId="1386872498" sldId="527"/>
            <ac:spMk id="2057" creationId="{04812C46-200A-4DEB-A05E-3ED6C68C2387}"/>
          </ac:spMkLst>
        </pc:spChg>
        <pc:spChg chg="add">
          <ac:chgData name="Skretteberg, Jan Erik" userId="48b4ad8e-4d5e-49f6-b3d1-78214ce83ef4" providerId="ADAL" clId="{B5560BB6-DD10-4954-9618-F0C1DE41D346}" dt="2024-06-13T14:08:13.732" v="446" actId="26606"/>
          <ac:spMkLst>
            <pc:docMk/>
            <pc:sldMk cId="1386872498" sldId="527"/>
            <ac:spMk id="2059" creationId="{D1EA859B-E555-4109-94F3-6700E046E008}"/>
          </ac:spMkLst>
        </pc:spChg>
        <pc:picChg chg="add del">
          <ac:chgData name="Skretteberg, Jan Erik" userId="48b4ad8e-4d5e-49f6-b3d1-78214ce83ef4" providerId="ADAL" clId="{B5560BB6-DD10-4954-9618-F0C1DE41D346}" dt="2024-06-13T14:07:48.719" v="361" actId="478"/>
          <ac:picMkLst>
            <pc:docMk/>
            <pc:sldMk cId="1386872498" sldId="527"/>
            <ac:picMk id="2050" creationId="{283829A2-81A2-0F23-2B9F-F5BCB6A8299E}"/>
          </ac:picMkLst>
        </pc:picChg>
        <pc:picChg chg="add mod ord">
          <ac:chgData name="Skretteberg, Jan Erik" userId="48b4ad8e-4d5e-49f6-b3d1-78214ce83ef4" providerId="ADAL" clId="{B5560BB6-DD10-4954-9618-F0C1DE41D346}" dt="2024-06-13T14:08:13.732" v="446" actId="26606"/>
          <ac:picMkLst>
            <pc:docMk/>
            <pc:sldMk cId="1386872498" sldId="527"/>
            <ac:picMk id="2052" creationId="{ABDEE039-9A2D-5A58-A968-50745403B76D}"/>
          </ac:picMkLst>
        </pc:picChg>
        <pc:picChg chg="del">
          <ac:chgData name="Skretteberg, Jan Erik" userId="48b4ad8e-4d5e-49f6-b3d1-78214ce83ef4" providerId="ADAL" clId="{B5560BB6-DD10-4954-9618-F0C1DE41D346}" dt="2024-06-13T14:07:48.719" v="361" actId="478"/>
          <ac:picMkLst>
            <pc:docMk/>
            <pc:sldMk cId="1386872498" sldId="527"/>
            <ac:picMk id="3074" creationId="{7FF13358-802F-DC51-3BC7-3E704B99FD8B}"/>
          </ac:picMkLst>
        </pc:picChg>
      </pc:sldChg>
      <pc:sldChg chg="addSp delSp modSp mod setBg modAnim">
        <pc:chgData name="Skretteberg, Jan Erik" userId="48b4ad8e-4d5e-49f6-b3d1-78214ce83ef4" providerId="ADAL" clId="{B5560BB6-DD10-4954-9618-F0C1DE41D346}" dt="2024-06-13T14:27:41.099" v="1234" actId="20577"/>
        <pc:sldMkLst>
          <pc:docMk/>
          <pc:sldMk cId="1995346798" sldId="531"/>
        </pc:sldMkLst>
        <pc:spChg chg="mod">
          <ac:chgData name="Skretteberg, Jan Erik" userId="48b4ad8e-4d5e-49f6-b3d1-78214ce83ef4" providerId="ADAL" clId="{B5560BB6-DD10-4954-9618-F0C1DE41D346}" dt="2024-06-13T14:27:17.972" v="1208" actId="404"/>
          <ac:spMkLst>
            <pc:docMk/>
            <pc:sldMk cId="1995346798" sldId="531"/>
            <ac:spMk id="2" creationId="{09A1EF01-BF28-08BF-95E7-F44A34785AE4}"/>
          </ac:spMkLst>
        </pc:spChg>
        <pc:spChg chg="add del mod">
          <ac:chgData name="Skretteberg, Jan Erik" userId="48b4ad8e-4d5e-49f6-b3d1-78214ce83ef4" providerId="ADAL" clId="{B5560BB6-DD10-4954-9618-F0C1DE41D346}" dt="2024-06-13T14:26:45.682" v="1200"/>
          <ac:spMkLst>
            <pc:docMk/>
            <pc:sldMk cId="1995346798" sldId="531"/>
            <ac:spMk id="3" creationId="{9971AD9F-32D4-C54C-657A-F8939AB33A20}"/>
          </ac:spMkLst>
        </pc:spChg>
        <pc:spChg chg="mod">
          <ac:chgData name="Skretteberg, Jan Erik" userId="48b4ad8e-4d5e-49f6-b3d1-78214ce83ef4" providerId="ADAL" clId="{B5560BB6-DD10-4954-9618-F0C1DE41D346}" dt="2024-06-13T14:27:41.099" v="1234" actId="20577"/>
          <ac:spMkLst>
            <pc:docMk/>
            <pc:sldMk cId="1995346798" sldId="531"/>
            <ac:spMk id="4" creationId="{5D5C46A8-0FE0-3756-7890-3A1939F4D22C}"/>
          </ac:spMkLst>
        </pc:spChg>
        <pc:spChg chg="add">
          <ac:chgData name="Skretteberg, Jan Erik" userId="48b4ad8e-4d5e-49f6-b3d1-78214ce83ef4" providerId="ADAL" clId="{B5560BB6-DD10-4954-9618-F0C1DE41D346}" dt="2024-06-13T14:26:59.696" v="1203" actId="26606"/>
          <ac:spMkLst>
            <pc:docMk/>
            <pc:sldMk cId="1995346798" sldId="531"/>
            <ac:spMk id="5131" creationId="{9A42C7B2-7BD6-433A-95AB-5AA4F44B5819}"/>
          </ac:spMkLst>
        </pc:spChg>
        <pc:spChg chg="add">
          <ac:chgData name="Skretteberg, Jan Erik" userId="48b4ad8e-4d5e-49f6-b3d1-78214ce83ef4" providerId="ADAL" clId="{B5560BB6-DD10-4954-9618-F0C1DE41D346}" dt="2024-06-13T14:26:59.696" v="1203" actId="26606"/>
          <ac:spMkLst>
            <pc:docMk/>
            <pc:sldMk cId="1995346798" sldId="531"/>
            <ac:spMk id="5133" creationId="{0ADDB668-2CA4-4D2B-9C34-3487CA330BA8}"/>
          </ac:spMkLst>
        </pc:spChg>
        <pc:spChg chg="add">
          <ac:chgData name="Skretteberg, Jan Erik" userId="48b4ad8e-4d5e-49f6-b3d1-78214ce83ef4" providerId="ADAL" clId="{B5560BB6-DD10-4954-9618-F0C1DE41D346}" dt="2024-06-13T14:26:59.696" v="1203" actId="26606"/>
          <ac:spMkLst>
            <pc:docMk/>
            <pc:sldMk cId="1995346798" sldId="531"/>
            <ac:spMk id="5135" creationId="{2568BC19-F052-4108-93E1-6A3D1DEC072F}"/>
          </ac:spMkLst>
        </pc:spChg>
        <pc:spChg chg="add">
          <ac:chgData name="Skretteberg, Jan Erik" userId="48b4ad8e-4d5e-49f6-b3d1-78214ce83ef4" providerId="ADAL" clId="{B5560BB6-DD10-4954-9618-F0C1DE41D346}" dt="2024-06-13T14:26:59.696" v="1203" actId="26606"/>
          <ac:spMkLst>
            <pc:docMk/>
            <pc:sldMk cId="1995346798" sldId="531"/>
            <ac:spMk id="5137" creationId="{D5FD337D-4D6B-4C8B-B6F5-121097E09881}"/>
          </ac:spMkLst>
        </pc:spChg>
        <pc:picChg chg="add mod">
          <ac:chgData name="Skretteberg, Jan Erik" userId="48b4ad8e-4d5e-49f6-b3d1-78214ce83ef4" providerId="ADAL" clId="{B5560BB6-DD10-4954-9618-F0C1DE41D346}" dt="2024-06-13T14:26:59.696" v="1203" actId="26606"/>
          <ac:picMkLst>
            <pc:docMk/>
            <pc:sldMk cId="1995346798" sldId="531"/>
            <ac:picMk id="5122" creationId="{E08E4FC5-5927-5A26-6887-7FE6F90CACFF}"/>
          </ac:picMkLst>
        </pc:picChg>
        <pc:picChg chg="add mod ord">
          <ac:chgData name="Skretteberg, Jan Erik" userId="48b4ad8e-4d5e-49f6-b3d1-78214ce83ef4" providerId="ADAL" clId="{B5560BB6-DD10-4954-9618-F0C1DE41D346}" dt="2024-06-13T14:26:59.696" v="1203" actId="26606"/>
          <ac:picMkLst>
            <pc:docMk/>
            <pc:sldMk cId="1995346798" sldId="531"/>
            <ac:picMk id="5124" creationId="{3A4F76EC-B052-5E31-0AF4-6B62A1EF1352}"/>
          </ac:picMkLst>
        </pc:picChg>
        <pc:picChg chg="add mod ord">
          <ac:chgData name="Skretteberg, Jan Erik" userId="48b4ad8e-4d5e-49f6-b3d1-78214ce83ef4" providerId="ADAL" clId="{B5560BB6-DD10-4954-9618-F0C1DE41D346}" dt="2024-06-13T14:26:59.696" v="1203" actId="26606"/>
          <ac:picMkLst>
            <pc:docMk/>
            <pc:sldMk cId="1995346798" sldId="531"/>
            <ac:picMk id="5126" creationId="{ABAA8BAB-E9D9-0C44-B854-F7A9360C0BC6}"/>
          </ac:picMkLst>
        </pc:picChg>
        <pc:picChg chg="del">
          <ac:chgData name="Skretteberg, Jan Erik" userId="48b4ad8e-4d5e-49f6-b3d1-78214ce83ef4" providerId="ADAL" clId="{B5560BB6-DD10-4954-9618-F0C1DE41D346}" dt="2024-06-13T14:26:23.391" v="1199" actId="478"/>
          <ac:picMkLst>
            <pc:docMk/>
            <pc:sldMk cId="1995346798" sldId="531"/>
            <ac:picMk id="11266" creationId="{D38C6CC4-21C5-B81C-9B7F-C1C0FF023024}"/>
          </ac:picMkLst>
        </pc:picChg>
      </pc:sldChg>
      <pc:sldChg chg="addSp delSp modSp mod setBg modAnim">
        <pc:chgData name="Skretteberg, Jan Erik" userId="48b4ad8e-4d5e-49f6-b3d1-78214ce83ef4" providerId="ADAL" clId="{B5560BB6-DD10-4954-9618-F0C1DE41D346}" dt="2024-06-13T14:20:12.465" v="990" actId="27636"/>
        <pc:sldMkLst>
          <pc:docMk/>
          <pc:sldMk cId="2498922654" sldId="532"/>
        </pc:sldMkLst>
        <pc:spChg chg="mod">
          <ac:chgData name="Skretteberg, Jan Erik" userId="48b4ad8e-4d5e-49f6-b3d1-78214ce83ef4" providerId="ADAL" clId="{B5560BB6-DD10-4954-9618-F0C1DE41D346}" dt="2024-06-13T14:17:37.860" v="752" actId="26606"/>
          <ac:spMkLst>
            <pc:docMk/>
            <pc:sldMk cId="2498922654" sldId="532"/>
            <ac:spMk id="2" creationId="{C3B36B2E-27BE-AC4B-9D77-A32A5C9369A4}"/>
          </ac:spMkLst>
        </pc:spChg>
        <pc:spChg chg="mod">
          <ac:chgData name="Skretteberg, Jan Erik" userId="48b4ad8e-4d5e-49f6-b3d1-78214ce83ef4" providerId="ADAL" clId="{B5560BB6-DD10-4954-9618-F0C1DE41D346}" dt="2024-06-13T14:20:12.465" v="990" actId="27636"/>
          <ac:spMkLst>
            <pc:docMk/>
            <pc:sldMk cId="2498922654" sldId="532"/>
            <ac:spMk id="4" creationId="{3F269ADB-A9D8-4006-BCC6-D2ED01D8E2AD}"/>
          </ac:spMkLst>
        </pc:spChg>
        <pc:spChg chg="add del mod">
          <ac:chgData name="Skretteberg, Jan Erik" userId="48b4ad8e-4d5e-49f6-b3d1-78214ce83ef4" providerId="ADAL" clId="{B5560BB6-DD10-4954-9618-F0C1DE41D346}" dt="2024-06-13T14:17:32.866" v="751"/>
          <ac:spMkLst>
            <pc:docMk/>
            <pc:sldMk cId="2498922654" sldId="532"/>
            <ac:spMk id="6" creationId="{1550485A-4A97-B81D-8A85-F6C52C58873F}"/>
          </ac:spMkLst>
        </pc:spChg>
        <pc:spChg chg="add">
          <ac:chgData name="Skretteberg, Jan Erik" userId="48b4ad8e-4d5e-49f6-b3d1-78214ce83ef4" providerId="ADAL" clId="{B5560BB6-DD10-4954-9618-F0C1DE41D346}" dt="2024-06-13T14:17:37.860" v="752" actId="26606"/>
          <ac:spMkLst>
            <pc:docMk/>
            <pc:sldMk cId="2498922654" sldId="532"/>
            <ac:spMk id="4103" creationId="{04812C46-200A-4DEB-A05E-3ED6C68C2387}"/>
          </ac:spMkLst>
        </pc:spChg>
        <pc:spChg chg="add">
          <ac:chgData name="Skretteberg, Jan Erik" userId="48b4ad8e-4d5e-49f6-b3d1-78214ce83ef4" providerId="ADAL" clId="{B5560BB6-DD10-4954-9618-F0C1DE41D346}" dt="2024-06-13T14:17:37.860" v="752" actId="26606"/>
          <ac:spMkLst>
            <pc:docMk/>
            <pc:sldMk cId="2498922654" sldId="532"/>
            <ac:spMk id="4105" creationId="{D1EA859B-E555-4109-94F3-6700E046E008}"/>
          </ac:spMkLst>
        </pc:spChg>
        <pc:picChg chg="del">
          <ac:chgData name="Skretteberg, Jan Erik" userId="48b4ad8e-4d5e-49f6-b3d1-78214ce83ef4" providerId="ADAL" clId="{B5560BB6-DD10-4954-9618-F0C1DE41D346}" dt="2024-06-13T14:15:52.006" v="750" actId="478"/>
          <ac:picMkLst>
            <pc:docMk/>
            <pc:sldMk cId="2498922654" sldId="532"/>
            <ac:picMk id="5" creationId="{919F043B-F2F7-3D31-C6A1-027CCAA4947F}"/>
          </ac:picMkLst>
        </pc:picChg>
        <pc:picChg chg="add mod ord">
          <ac:chgData name="Skretteberg, Jan Erik" userId="48b4ad8e-4d5e-49f6-b3d1-78214ce83ef4" providerId="ADAL" clId="{B5560BB6-DD10-4954-9618-F0C1DE41D346}" dt="2024-06-13T14:17:37.860" v="752" actId="26606"/>
          <ac:picMkLst>
            <pc:docMk/>
            <pc:sldMk cId="2498922654" sldId="532"/>
            <ac:picMk id="4098" creationId="{8D280C9A-66F8-C7D0-B655-A2B09CB89881}"/>
          </ac:picMkLst>
        </pc:picChg>
      </pc:sldChg>
      <pc:sldChg chg="addSp delSp modSp mod setBg modAnim setClrOvrMap">
        <pc:chgData name="Skretteberg, Jan Erik" userId="48b4ad8e-4d5e-49f6-b3d1-78214ce83ef4" providerId="ADAL" clId="{B5560BB6-DD10-4954-9618-F0C1DE41D346}" dt="2024-06-13T15:41:41.322" v="3634"/>
        <pc:sldMkLst>
          <pc:docMk/>
          <pc:sldMk cId="4233679476" sldId="541"/>
        </pc:sldMkLst>
        <pc:spChg chg="mod">
          <ac:chgData name="Skretteberg, Jan Erik" userId="48b4ad8e-4d5e-49f6-b3d1-78214ce83ef4" providerId="ADAL" clId="{B5560BB6-DD10-4954-9618-F0C1DE41D346}" dt="2024-06-13T14:46:50.212" v="1818" actId="26606"/>
          <ac:spMkLst>
            <pc:docMk/>
            <pc:sldMk cId="4233679476" sldId="541"/>
            <ac:spMk id="2" creationId="{5990802A-E60E-7B89-EA48-CB751E2A3771}"/>
          </ac:spMkLst>
        </pc:spChg>
        <pc:spChg chg="add mod">
          <ac:chgData name="Skretteberg, Jan Erik" userId="48b4ad8e-4d5e-49f6-b3d1-78214ce83ef4" providerId="ADAL" clId="{B5560BB6-DD10-4954-9618-F0C1DE41D346}" dt="2024-06-13T14:46:15.746" v="1757" actId="478"/>
          <ac:spMkLst>
            <pc:docMk/>
            <pc:sldMk cId="4233679476" sldId="541"/>
            <ac:spMk id="3" creationId="{60416F4D-9DAC-EFF9-86BF-4E6A4B085CED}"/>
          </ac:spMkLst>
        </pc:spChg>
        <pc:spChg chg="mod">
          <ac:chgData name="Skretteberg, Jan Erik" userId="48b4ad8e-4d5e-49f6-b3d1-78214ce83ef4" providerId="ADAL" clId="{B5560BB6-DD10-4954-9618-F0C1DE41D346}" dt="2024-06-13T14:47:26.166" v="1918" actId="403"/>
          <ac:spMkLst>
            <pc:docMk/>
            <pc:sldMk cId="4233679476" sldId="541"/>
            <ac:spMk id="4" creationId="{E2FF5C29-85FF-C37E-C0C1-84A216022ABE}"/>
          </ac:spMkLst>
        </pc:spChg>
        <pc:spChg chg="add del mod">
          <ac:chgData name="Skretteberg, Jan Erik" userId="48b4ad8e-4d5e-49f6-b3d1-78214ce83ef4" providerId="ADAL" clId="{B5560BB6-DD10-4954-9618-F0C1DE41D346}" dt="2024-06-13T14:46:24.749" v="1761"/>
          <ac:spMkLst>
            <pc:docMk/>
            <pc:sldMk cId="4233679476" sldId="541"/>
            <ac:spMk id="5" creationId="{3DBA237C-7945-60CD-8AA8-EB3C209E8E1C}"/>
          </ac:spMkLst>
        </pc:spChg>
        <pc:spChg chg="del">
          <ac:chgData name="Skretteberg, Jan Erik" userId="48b4ad8e-4d5e-49f6-b3d1-78214ce83ef4" providerId="ADAL" clId="{B5560BB6-DD10-4954-9618-F0C1DE41D346}" dt="2024-06-13T14:46:50.212" v="1818" actId="26606"/>
          <ac:spMkLst>
            <pc:docMk/>
            <pc:sldMk cId="4233679476" sldId="541"/>
            <ac:spMk id="4103" creationId="{9F7D5CDA-D291-4307-BF55-1381FED29634}"/>
          </ac:spMkLst>
        </pc:spChg>
        <pc:spChg chg="add">
          <ac:chgData name="Skretteberg, Jan Erik" userId="48b4ad8e-4d5e-49f6-b3d1-78214ce83ef4" providerId="ADAL" clId="{B5560BB6-DD10-4954-9618-F0C1DE41D346}" dt="2024-06-13T14:46:50.212" v="1818" actId="26606"/>
          <ac:spMkLst>
            <pc:docMk/>
            <pc:sldMk cId="4233679476" sldId="541"/>
            <ac:spMk id="9225" creationId="{71B2258F-86CA-4D4D-8270-BC05FCDEBFB3}"/>
          </ac:spMkLst>
        </pc:spChg>
        <pc:picChg chg="add del">
          <ac:chgData name="Skretteberg, Jan Erik" userId="48b4ad8e-4d5e-49f6-b3d1-78214ce83ef4" providerId="ADAL" clId="{B5560BB6-DD10-4954-9618-F0C1DE41D346}" dt="2024-06-13T14:46:23.491" v="1760" actId="478"/>
          <ac:picMkLst>
            <pc:docMk/>
            <pc:sldMk cId="4233679476" sldId="541"/>
            <ac:picMk id="4098" creationId="{F85EDC7C-4C6E-042E-5237-B839CE6BFB20}"/>
          </ac:picMkLst>
        </pc:picChg>
        <pc:picChg chg="add mod">
          <ac:chgData name="Skretteberg, Jan Erik" userId="48b4ad8e-4d5e-49f6-b3d1-78214ce83ef4" providerId="ADAL" clId="{B5560BB6-DD10-4954-9618-F0C1DE41D346}" dt="2024-06-13T14:46:21.856" v="1759"/>
          <ac:picMkLst>
            <pc:docMk/>
            <pc:sldMk cId="4233679476" sldId="541"/>
            <ac:picMk id="9218" creationId="{E269BA38-4C71-74D7-6E74-435D9C0412BC}"/>
          </ac:picMkLst>
        </pc:picChg>
        <pc:picChg chg="add mod ord">
          <ac:chgData name="Skretteberg, Jan Erik" userId="48b4ad8e-4d5e-49f6-b3d1-78214ce83ef4" providerId="ADAL" clId="{B5560BB6-DD10-4954-9618-F0C1DE41D346}" dt="2024-06-13T14:46:50.212" v="1818" actId="26606"/>
          <ac:picMkLst>
            <pc:docMk/>
            <pc:sldMk cId="4233679476" sldId="541"/>
            <ac:picMk id="9220" creationId="{D29D7959-2A9D-26D5-8F65-5D595ED0518E}"/>
          </ac:picMkLst>
        </pc:picChg>
      </pc:sldChg>
      <pc:sldChg chg="addSp delSp modSp mod modAnim">
        <pc:chgData name="Skretteberg, Jan Erik" userId="48b4ad8e-4d5e-49f6-b3d1-78214ce83ef4" providerId="ADAL" clId="{B5560BB6-DD10-4954-9618-F0C1DE41D346}" dt="2024-06-13T15:42:08.339" v="3640" actId="403"/>
        <pc:sldMkLst>
          <pc:docMk/>
          <pc:sldMk cId="41527355" sldId="543"/>
        </pc:sldMkLst>
        <pc:spChg chg="mod">
          <ac:chgData name="Skretteberg, Jan Erik" userId="48b4ad8e-4d5e-49f6-b3d1-78214ce83ef4" providerId="ADAL" clId="{B5560BB6-DD10-4954-9618-F0C1DE41D346}" dt="2024-06-13T14:49:34.856" v="2168" actId="26606"/>
          <ac:spMkLst>
            <pc:docMk/>
            <pc:sldMk cId="41527355" sldId="543"/>
            <ac:spMk id="2" creationId="{181DC6CE-288E-2EA2-1562-955C32FD9BF5}"/>
          </ac:spMkLst>
        </pc:spChg>
        <pc:spChg chg="add del mod">
          <ac:chgData name="Skretteberg, Jan Erik" userId="48b4ad8e-4d5e-49f6-b3d1-78214ce83ef4" providerId="ADAL" clId="{B5560BB6-DD10-4954-9618-F0C1DE41D346}" dt="2024-06-13T14:48:32.406" v="1922"/>
          <ac:spMkLst>
            <pc:docMk/>
            <pc:sldMk cId="41527355" sldId="543"/>
            <ac:spMk id="3" creationId="{55FAA55A-EB56-4BA9-34BB-F65DB75F4DF0}"/>
          </ac:spMkLst>
        </pc:spChg>
        <pc:spChg chg="mod">
          <ac:chgData name="Skretteberg, Jan Erik" userId="48b4ad8e-4d5e-49f6-b3d1-78214ce83ef4" providerId="ADAL" clId="{B5560BB6-DD10-4954-9618-F0C1DE41D346}" dt="2024-06-13T15:42:08.339" v="3640" actId="403"/>
          <ac:spMkLst>
            <pc:docMk/>
            <pc:sldMk cId="41527355" sldId="543"/>
            <ac:spMk id="4" creationId="{8DD20348-72E5-5EC3-1123-491D654CADC1}"/>
          </ac:spMkLst>
        </pc:spChg>
        <pc:spChg chg="add del">
          <ac:chgData name="Skretteberg, Jan Erik" userId="48b4ad8e-4d5e-49f6-b3d1-78214ce83ef4" providerId="ADAL" clId="{B5560BB6-DD10-4954-9618-F0C1DE41D346}" dt="2024-06-13T14:49:34.873" v="2169" actId="26606"/>
          <ac:spMkLst>
            <pc:docMk/>
            <pc:sldMk cId="41527355" sldId="543"/>
            <ac:spMk id="10247" creationId="{D1D34770-47A8-402C-AF23-2B653F2D88C1}"/>
          </ac:spMkLst>
        </pc:spChg>
        <pc:spChg chg="add del">
          <ac:chgData name="Skretteberg, Jan Erik" userId="48b4ad8e-4d5e-49f6-b3d1-78214ce83ef4" providerId="ADAL" clId="{B5560BB6-DD10-4954-9618-F0C1DE41D346}" dt="2024-06-13T14:49:34.856" v="2168" actId="26606"/>
          <ac:spMkLst>
            <pc:docMk/>
            <pc:sldMk cId="41527355" sldId="543"/>
            <ac:spMk id="10252" creationId="{99192C51-B764-4A9B-9587-5EF8B628B8D9}"/>
          </ac:spMkLst>
        </pc:spChg>
        <pc:spChg chg="add">
          <ac:chgData name="Skretteberg, Jan Erik" userId="48b4ad8e-4d5e-49f6-b3d1-78214ce83ef4" providerId="ADAL" clId="{B5560BB6-DD10-4954-9618-F0C1DE41D346}" dt="2024-06-13T14:49:34.873" v="2169" actId="26606"/>
          <ac:spMkLst>
            <pc:docMk/>
            <pc:sldMk cId="41527355" sldId="543"/>
            <ac:spMk id="10254" creationId="{D1D34770-47A8-402C-AF23-2B653F2D88C1}"/>
          </ac:spMkLst>
        </pc:spChg>
        <pc:picChg chg="del">
          <ac:chgData name="Skretteberg, Jan Erik" userId="48b4ad8e-4d5e-49f6-b3d1-78214ce83ef4" providerId="ADAL" clId="{B5560BB6-DD10-4954-9618-F0C1DE41D346}" dt="2024-06-13T14:48:01.877" v="1921" actId="478"/>
          <ac:picMkLst>
            <pc:docMk/>
            <pc:sldMk cId="41527355" sldId="543"/>
            <ac:picMk id="6146" creationId="{A094F20C-59FC-AB63-5630-332AAA1B8C59}"/>
          </ac:picMkLst>
        </pc:picChg>
        <pc:picChg chg="add mod">
          <ac:chgData name="Skretteberg, Jan Erik" userId="48b4ad8e-4d5e-49f6-b3d1-78214ce83ef4" providerId="ADAL" clId="{B5560BB6-DD10-4954-9618-F0C1DE41D346}" dt="2024-06-13T14:49:34.856" v="2168" actId="26606"/>
          <ac:picMkLst>
            <pc:docMk/>
            <pc:sldMk cId="41527355" sldId="543"/>
            <ac:picMk id="10242" creationId="{95DE0EAE-94FC-02D1-C96D-C1EB0E5E4DFC}"/>
          </ac:picMkLst>
        </pc:picChg>
      </pc:sldChg>
      <pc:sldChg chg="addSp delSp modSp mod modAnim">
        <pc:chgData name="Skretteberg, Jan Erik" userId="48b4ad8e-4d5e-49f6-b3d1-78214ce83ef4" providerId="ADAL" clId="{B5560BB6-DD10-4954-9618-F0C1DE41D346}" dt="2024-06-13T15:42:22.723" v="3642"/>
        <pc:sldMkLst>
          <pc:docMk/>
          <pc:sldMk cId="2287219807" sldId="545"/>
        </pc:sldMkLst>
        <pc:spChg chg="mod">
          <ac:chgData name="Skretteberg, Jan Erik" userId="48b4ad8e-4d5e-49f6-b3d1-78214ce83ef4" providerId="ADAL" clId="{B5560BB6-DD10-4954-9618-F0C1DE41D346}" dt="2024-06-13T14:53:24.172" v="2397" actId="26606"/>
          <ac:spMkLst>
            <pc:docMk/>
            <pc:sldMk cId="2287219807" sldId="545"/>
            <ac:spMk id="2" creationId="{44506A0F-F233-25C7-E446-F28CF0D27211}"/>
          </ac:spMkLst>
        </pc:spChg>
        <pc:spChg chg="add del mod">
          <ac:chgData name="Skretteberg, Jan Erik" userId="48b4ad8e-4d5e-49f6-b3d1-78214ce83ef4" providerId="ADAL" clId="{B5560BB6-DD10-4954-9618-F0C1DE41D346}" dt="2024-06-13T14:50:33.283" v="2172"/>
          <ac:spMkLst>
            <pc:docMk/>
            <pc:sldMk cId="2287219807" sldId="545"/>
            <ac:spMk id="3" creationId="{494264B2-EEBC-D0E8-47F8-B24FBA628480}"/>
          </ac:spMkLst>
        </pc:spChg>
        <pc:spChg chg="mod">
          <ac:chgData name="Skretteberg, Jan Erik" userId="48b4ad8e-4d5e-49f6-b3d1-78214ce83ef4" providerId="ADAL" clId="{B5560BB6-DD10-4954-9618-F0C1DE41D346}" dt="2024-06-13T14:53:45.783" v="2412" actId="113"/>
          <ac:spMkLst>
            <pc:docMk/>
            <pc:sldMk cId="2287219807" sldId="545"/>
            <ac:spMk id="4" creationId="{E8C776BE-9F54-D84B-2CDB-517E2CB4E92E}"/>
          </ac:spMkLst>
        </pc:spChg>
        <pc:spChg chg="add mod">
          <ac:chgData name="Skretteberg, Jan Erik" userId="48b4ad8e-4d5e-49f6-b3d1-78214ce83ef4" providerId="ADAL" clId="{B5560BB6-DD10-4954-9618-F0C1DE41D346}" dt="2024-06-13T14:52:45.966" v="2385" actId="478"/>
          <ac:spMkLst>
            <pc:docMk/>
            <pc:sldMk cId="2287219807" sldId="545"/>
            <ac:spMk id="5" creationId="{209E87B0-B125-BE65-831A-4E61D66128BB}"/>
          </ac:spMkLst>
        </pc:spChg>
        <pc:spChg chg="del">
          <ac:chgData name="Skretteberg, Jan Erik" userId="48b4ad8e-4d5e-49f6-b3d1-78214ce83ef4" providerId="ADAL" clId="{B5560BB6-DD10-4954-9618-F0C1DE41D346}" dt="2024-06-13T14:51:15.623" v="2384" actId="26606"/>
          <ac:spMkLst>
            <pc:docMk/>
            <pc:sldMk cId="2287219807" sldId="545"/>
            <ac:spMk id="7175" creationId="{D1D34770-47A8-402C-AF23-2B653F2D88C1}"/>
          </ac:spMkLst>
        </pc:spChg>
        <pc:spChg chg="add del">
          <ac:chgData name="Skretteberg, Jan Erik" userId="48b4ad8e-4d5e-49f6-b3d1-78214ce83ef4" providerId="ADAL" clId="{B5560BB6-DD10-4954-9618-F0C1DE41D346}" dt="2024-06-13T14:53:24.189" v="2398" actId="26606"/>
          <ac:spMkLst>
            <pc:docMk/>
            <pc:sldMk cId="2287219807" sldId="545"/>
            <ac:spMk id="11271" creationId="{04812C46-200A-4DEB-A05E-3ED6C68C2387}"/>
          </ac:spMkLst>
        </pc:spChg>
        <pc:spChg chg="add del">
          <ac:chgData name="Skretteberg, Jan Erik" userId="48b4ad8e-4d5e-49f6-b3d1-78214ce83ef4" providerId="ADAL" clId="{B5560BB6-DD10-4954-9618-F0C1DE41D346}" dt="2024-06-13T14:53:24.189" v="2398" actId="26606"/>
          <ac:spMkLst>
            <pc:docMk/>
            <pc:sldMk cId="2287219807" sldId="545"/>
            <ac:spMk id="11273" creationId="{D1EA859B-E555-4109-94F3-6700E046E008}"/>
          </ac:spMkLst>
        </pc:spChg>
        <pc:spChg chg="add del">
          <ac:chgData name="Skretteberg, Jan Erik" userId="48b4ad8e-4d5e-49f6-b3d1-78214ce83ef4" providerId="ADAL" clId="{B5560BB6-DD10-4954-9618-F0C1DE41D346}" dt="2024-06-13T14:53:14.432" v="2393" actId="26606"/>
          <ac:spMkLst>
            <pc:docMk/>
            <pc:sldMk cId="2287219807" sldId="545"/>
            <ac:spMk id="11278" creationId="{04812C46-200A-4DEB-A05E-3ED6C68C2387}"/>
          </ac:spMkLst>
        </pc:spChg>
        <pc:spChg chg="add del">
          <ac:chgData name="Skretteberg, Jan Erik" userId="48b4ad8e-4d5e-49f6-b3d1-78214ce83ef4" providerId="ADAL" clId="{B5560BB6-DD10-4954-9618-F0C1DE41D346}" dt="2024-06-13T14:53:14.432" v="2393" actId="26606"/>
          <ac:spMkLst>
            <pc:docMk/>
            <pc:sldMk cId="2287219807" sldId="545"/>
            <ac:spMk id="11280" creationId="{D1EA859B-E555-4109-94F3-6700E046E008}"/>
          </ac:spMkLst>
        </pc:spChg>
        <pc:spChg chg="add del">
          <ac:chgData name="Skretteberg, Jan Erik" userId="48b4ad8e-4d5e-49f6-b3d1-78214ce83ef4" providerId="ADAL" clId="{B5560BB6-DD10-4954-9618-F0C1DE41D346}" dt="2024-06-13T14:53:19.783" v="2395" actId="26606"/>
          <ac:spMkLst>
            <pc:docMk/>
            <pc:sldMk cId="2287219807" sldId="545"/>
            <ac:spMk id="11282" creationId="{C0A1ED06-4733-4020-9C60-81D4D801408D}"/>
          </ac:spMkLst>
        </pc:spChg>
        <pc:spChg chg="add del">
          <ac:chgData name="Skretteberg, Jan Erik" userId="48b4ad8e-4d5e-49f6-b3d1-78214ce83ef4" providerId="ADAL" clId="{B5560BB6-DD10-4954-9618-F0C1DE41D346}" dt="2024-06-13T14:53:19.783" v="2395" actId="26606"/>
          <ac:spMkLst>
            <pc:docMk/>
            <pc:sldMk cId="2287219807" sldId="545"/>
            <ac:spMk id="11283" creationId="{B0CA3509-3AF9-45FE-93ED-57BB5D5E8E07}"/>
          </ac:spMkLst>
        </pc:spChg>
        <pc:spChg chg="add">
          <ac:chgData name="Skretteberg, Jan Erik" userId="48b4ad8e-4d5e-49f6-b3d1-78214ce83ef4" providerId="ADAL" clId="{B5560BB6-DD10-4954-9618-F0C1DE41D346}" dt="2024-06-13T14:53:24.189" v="2398" actId="26606"/>
          <ac:spMkLst>
            <pc:docMk/>
            <pc:sldMk cId="2287219807" sldId="545"/>
            <ac:spMk id="11288" creationId="{04812C46-200A-4DEB-A05E-3ED6C68C2387}"/>
          </ac:spMkLst>
        </pc:spChg>
        <pc:spChg chg="add">
          <ac:chgData name="Skretteberg, Jan Erik" userId="48b4ad8e-4d5e-49f6-b3d1-78214ce83ef4" providerId="ADAL" clId="{B5560BB6-DD10-4954-9618-F0C1DE41D346}" dt="2024-06-13T14:53:24.189" v="2398" actId="26606"/>
          <ac:spMkLst>
            <pc:docMk/>
            <pc:sldMk cId="2287219807" sldId="545"/>
            <ac:spMk id="11289" creationId="{D1EA859B-E555-4109-94F3-6700E046E008}"/>
          </ac:spMkLst>
        </pc:spChg>
        <pc:grpChg chg="add del">
          <ac:chgData name="Skretteberg, Jan Erik" userId="48b4ad8e-4d5e-49f6-b3d1-78214ce83ef4" providerId="ADAL" clId="{B5560BB6-DD10-4954-9618-F0C1DE41D346}" dt="2024-06-13T14:53:24.172" v="2397" actId="26606"/>
          <ac:grpSpMkLst>
            <pc:docMk/>
            <pc:sldMk cId="2287219807" sldId="545"/>
            <ac:grpSpMk id="11285" creationId="{31C49F18-8757-4E87-5C2E-9D6D7B82BA3B}"/>
          </ac:grpSpMkLst>
        </pc:grpChg>
        <pc:picChg chg="del">
          <ac:chgData name="Skretteberg, Jan Erik" userId="48b4ad8e-4d5e-49f6-b3d1-78214ce83ef4" providerId="ADAL" clId="{B5560BB6-DD10-4954-9618-F0C1DE41D346}" dt="2024-06-13T14:49:49.923" v="2171" actId="478"/>
          <ac:picMkLst>
            <pc:docMk/>
            <pc:sldMk cId="2287219807" sldId="545"/>
            <ac:picMk id="7170" creationId="{2F02E9FF-1A4C-A109-1153-D3A92765C695}"/>
          </ac:picMkLst>
        </pc:picChg>
        <pc:picChg chg="add del mod ord">
          <ac:chgData name="Skretteberg, Jan Erik" userId="48b4ad8e-4d5e-49f6-b3d1-78214ce83ef4" providerId="ADAL" clId="{B5560BB6-DD10-4954-9618-F0C1DE41D346}" dt="2024-06-13T14:53:24.172" v="2397" actId="26606"/>
          <ac:picMkLst>
            <pc:docMk/>
            <pc:sldMk cId="2287219807" sldId="545"/>
            <ac:picMk id="11266" creationId="{91FDA156-1A7D-9F7B-A152-1DD67F960172}"/>
          </ac:picMkLst>
        </pc:picChg>
        <pc:picChg chg="add mod">
          <ac:chgData name="Skretteberg, Jan Erik" userId="48b4ad8e-4d5e-49f6-b3d1-78214ce83ef4" providerId="ADAL" clId="{B5560BB6-DD10-4954-9618-F0C1DE41D346}" dt="2024-06-13T14:53:05.499" v="2390" actId="1076"/>
          <ac:picMkLst>
            <pc:docMk/>
            <pc:sldMk cId="2287219807" sldId="545"/>
            <ac:picMk id="11268" creationId="{5C883A43-A73C-8A4C-31AF-2E021EB492AB}"/>
          </ac:picMkLst>
        </pc:picChg>
      </pc:sldChg>
      <pc:sldChg chg="modSp del mod">
        <pc:chgData name="Skretteberg, Jan Erik" userId="48b4ad8e-4d5e-49f6-b3d1-78214ce83ef4" providerId="ADAL" clId="{B5560BB6-DD10-4954-9618-F0C1DE41D346}" dt="2024-06-13T14:54:04.889" v="2415" actId="2696"/>
        <pc:sldMkLst>
          <pc:docMk/>
          <pc:sldMk cId="1945975776" sldId="547"/>
        </pc:sldMkLst>
        <pc:spChg chg="mod">
          <ac:chgData name="Skretteberg, Jan Erik" userId="48b4ad8e-4d5e-49f6-b3d1-78214ce83ef4" providerId="ADAL" clId="{B5560BB6-DD10-4954-9618-F0C1DE41D346}" dt="2024-06-13T14:53:56.389" v="2413" actId="20577"/>
          <ac:spMkLst>
            <pc:docMk/>
            <pc:sldMk cId="1945975776" sldId="547"/>
            <ac:spMk id="4" creationId="{CFC202F9-BA6F-1FED-E5F3-02EFF2C2C303}"/>
          </ac:spMkLst>
        </pc:spChg>
      </pc:sldChg>
      <pc:sldChg chg="addSp delSp modSp mod modAnim">
        <pc:chgData name="Skretteberg, Jan Erik" userId="48b4ad8e-4d5e-49f6-b3d1-78214ce83ef4" providerId="ADAL" clId="{B5560BB6-DD10-4954-9618-F0C1DE41D346}" dt="2024-06-13T15:43:26.339" v="3648"/>
        <pc:sldMkLst>
          <pc:docMk/>
          <pc:sldMk cId="2153560840" sldId="550"/>
        </pc:sldMkLst>
        <pc:spChg chg="add del mod">
          <ac:chgData name="Skretteberg, Jan Erik" userId="48b4ad8e-4d5e-49f6-b3d1-78214ce83ef4" providerId="ADAL" clId="{B5560BB6-DD10-4954-9618-F0C1DE41D346}" dt="2024-06-13T15:31:21.775" v="2965"/>
          <ac:spMkLst>
            <pc:docMk/>
            <pc:sldMk cId="2153560840" sldId="550"/>
            <ac:spMk id="3" creationId="{C4EDFC55-E52D-62D0-12A4-DDD5DB90DF50}"/>
          </ac:spMkLst>
        </pc:spChg>
        <pc:spChg chg="mod">
          <ac:chgData name="Skretteberg, Jan Erik" userId="48b4ad8e-4d5e-49f6-b3d1-78214ce83ef4" providerId="ADAL" clId="{B5560BB6-DD10-4954-9618-F0C1DE41D346}" dt="2024-06-13T15:37:54.039" v="3602" actId="27636"/>
          <ac:spMkLst>
            <pc:docMk/>
            <pc:sldMk cId="2153560840" sldId="550"/>
            <ac:spMk id="4" creationId="{0E38FC9C-4373-F694-0258-3B2254A72A9A}"/>
          </ac:spMkLst>
        </pc:spChg>
        <pc:spChg chg="del">
          <ac:chgData name="Skretteberg, Jan Erik" userId="48b4ad8e-4d5e-49f6-b3d1-78214ce83ef4" providerId="ADAL" clId="{B5560BB6-DD10-4954-9618-F0C1DE41D346}" dt="2024-06-13T15:30:52.149" v="2949"/>
          <ac:spMkLst>
            <pc:docMk/>
            <pc:sldMk cId="2153560840" sldId="550"/>
            <ac:spMk id="5" creationId="{DC935FF9-C094-6F2C-127B-5B0A166FEC62}"/>
          </ac:spMkLst>
        </pc:spChg>
        <pc:picChg chg="del">
          <ac:chgData name="Skretteberg, Jan Erik" userId="48b4ad8e-4d5e-49f6-b3d1-78214ce83ef4" providerId="ADAL" clId="{B5560BB6-DD10-4954-9618-F0C1DE41D346}" dt="2024-06-13T15:28:04.435" v="2944" actId="478"/>
          <ac:picMkLst>
            <pc:docMk/>
            <pc:sldMk cId="2153560840" sldId="550"/>
            <ac:picMk id="9220" creationId="{34413FB4-AC72-4BA4-6DA0-55FDDE66F3EC}"/>
          </ac:picMkLst>
        </pc:picChg>
        <pc:picChg chg="add del">
          <ac:chgData name="Skretteberg, Jan Erik" userId="48b4ad8e-4d5e-49f6-b3d1-78214ce83ef4" providerId="ADAL" clId="{B5560BB6-DD10-4954-9618-F0C1DE41D346}" dt="2024-06-13T15:30:50.892" v="2948" actId="478"/>
          <ac:picMkLst>
            <pc:docMk/>
            <pc:sldMk cId="2153560840" sldId="550"/>
            <ac:picMk id="13314" creationId="{182D79BD-FE9D-E67B-2572-0D3A13FDD03F}"/>
          </ac:picMkLst>
        </pc:picChg>
        <pc:picChg chg="add del mod">
          <ac:chgData name="Skretteberg, Jan Erik" userId="48b4ad8e-4d5e-49f6-b3d1-78214ce83ef4" providerId="ADAL" clId="{B5560BB6-DD10-4954-9618-F0C1DE41D346}" dt="2024-06-13T15:31:15.725" v="2963" actId="478"/>
          <ac:picMkLst>
            <pc:docMk/>
            <pc:sldMk cId="2153560840" sldId="550"/>
            <ac:picMk id="13316" creationId="{B7D73E54-6150-F876-227E-EB77F6E723A8}"/>
          </ac:picMkLst>
        </pc:picChg>
        <pc:picChg chg="add del">
          <ac:chgData name="Skretteberg, Jan Erik" userId="48b4ad8e-4d5e-49f6-b3d1-78214ce83ef4" providerId="ADAL" clId="{B5560BB6-DD10-4954-9618-F0C1DE41D346}" dt="2024-06-13T15:31:18.798" v="2964" actId="478"/>
          <ac:picMkLst>
            <pc:docMk/>
            <pc:sldMk cId="2153560840" sldId="550"/>
            <ac:picMk id="13318" creationId="{DB7C9467-1CE3-890C-6FEF-F8F5B8FAA78F}"/>
          </ac:picMkLst>
        </pc:picChg>
        <pc:picChg chg="add mod">
          <ac:chgData name="Skretteberg, Jan Erik" userId="48b4ad8e-4d5e-49f6-b3d1-78214ce83ef4" providerId="ADAL" clId="{B5560BB6-DD10-4954-9618-F0C1DE41D346}" dt="2024-06-13T15:31:21.775" v="2965"/>
          <ac:picMkLst>
            <pc:docMk/>
            <pc:sldMk cId="2153560840" sldId="550"/>
            <ac:picMk id="13320" creationId="{803E52D5-9B06-25AF-97A3-A87E49854FF9}"/>
          </ac:picMkLst>
        </pc:picChg>
      </pc:sldChg>
      <pc:sldChg chg="del">
        <pc:chgData name="Skretteberg, Jan Erik" userId="48b4ad8e-4d5e-49f6-b3d1-78214ce83ef4" providerId="ADAL" clId="{B5560BB6-DD10-4954-9618-F0C1DE41D346}" dt="2024-06-13T15:38:11.606" v="3607" actId="2696"/>
        <pc:sldMkLst>
          <pc:docMk/>
          <pc:sldMk cId="4066523905" sldId="551"/>
        </pc:sldMkLst>
      </pc:sldChg>
      <pc:sldChg chg="addSp delSp modSp del mod">
        <pc:chgData name="Skretteberg, Jan Erik" userId="48b4ad8e-4d5e-49f6-b3d1-78214ce83ef4" providerId="ADAL" clId="{B5560BB6-DD10-4954-9618-F0C1DE41D346}" dt="2024-06-13T15:38:09.106" v="3606" actId="2696"/>
        <pc:sldMkLst>
          <pc:docMk/>
          <pc:sldMk cId="1185465974" sldId="552"/>
        </pc:sldMkLst>
        <pc:spChg chg="add del mod">
          <ac:chgData name="Skretteberg, Jan Erik" userId="48b4ad8e-4d5e-49f6-b3d1-78214ce83ef4" providerId="ADAL" clId="{B5560BB6-DD10-4954-9618-F0C1DE41D346}" dt="2024-06-13T15:38:03.839" v="3604" actId="34307"/>
          <ac:spMkLst>
            <pc:docMk/>
            <pc:sldMk cId="1185465974" sldId="552"/>
            <ac:spMk id="3" creationId="{4BC74112-08A3-B07A-D130-159D76182A9E}"/>
          </ac:spMkLst>
        </pc:spChg>
        <pc:spChg chg="add mod">
          <ac:chgData name="Skretteberg, Jan Erik" userId="48b4ad8e-4d5e-49f6-b3d1-78214ce83ef4" providerId="ADAL" clId="{B5560BB6-DD10-4954-9618-F0C1DE41D346}" dt="2024-06-13T15:38:05.589" v="3605" actId="478"/>
          <ac:spMkLst>
            <pc:docMk/>
            <pc:sldMk cId="1185465974" sldId="552"/>
            <ac:spMk id="7" creationId="{F9DB81CA-0709-7711-8919-3B884A4023FE}"/>
          </ac:spMkLst>
        </pc:spChg>
        <pc:picChg chg="add del mod ord">
          <ac:chgData name="Skretteberg, Jan Erik" userId="48b4ad8e-4d5e-49f6-b3d1-78214ce83ef4" providerId="ADAL" clId="{B5560BB6-DD10-4954-9618-F0C1DE41D346}" dt="2024-06-13T15:38:05.589" v="3605" actId="478"/>
          <ac:picMkLst>
            <pc:docMk/>
            <pc:sldMk cId="1185465974" sldId="552"/>
            <ac:picMk id="5" creationId="{AD5F07BD-42B3-6DE3-5B3C-BC5E5D881257}"/>
          </ac:picMkLst>
        </pc:picChg>
        <pc:picChg chg="del">
          <ac:chgData name="Skretteberg, Jan Erik" userId="48b4ad8e-4d5e-49f6-b3d1-78214ce83ef4" providerId="ADAL" clId="{B5560BB6-DD10-4954-9618-F0C1DE41D346}" dt="2024-06-13T15:38:01.498" v="3603" actId="478"/>
          <ac:picMkLst>
            <pc:docMk/>
            <pc:sldMk cId="1185465974" sldId="552"/>
            <ac:picMk id="10242" creationId="{ED1E6B52-362D-B58F-72AF-98884237D4B3}"/>
          </ac:picMkLst>
        </pc:picChg>
      </pc:sldChg>
      <pc:sldChg chg="del">
        <pc:chgData name="Skretteberg, Jan Erik" userId="48b4ad8e-4d5e-49f6-b3d1-78214ce83ef4" providerId="ADAL" clId="{B5560BB6-DD10-4954-9618-F0C1DE41D346}" dt="2024-06-13T15:38:26.105" v="3613" actId="2696"/>
        <pc:sldMkLst>
          <pc:docMk/>
          <pc:sldMk cId="2208718855" sldId="553"/>
        </pc:sldMkLst>
      </pc:sldChg>
      <pc:sldChg chg="del">
        <pc:chgData name="Skretteberg, Jan Erik" userId="48b4ad8e-4d5e-49f6-b3d1-78214ce83ef4" providerId="ADAL" clId="{B5560BB6-DD10-4954-9618-F0C1DE41D346}" dt="2024-06-13T15:38:13.839" v="3608" actId="2696"/>
        <pc:sldMkLst>
          <pc:docMk/>
          <pc:sldMk cId="2526831344" sldId="554"/>
        </pc:sldMkLst>
      </pc:sldChg>
      <pc:sldChg chg="del">
        <pc:chgData name="Skretteberg, Jan Erik" userId="48b4ad8e-4d5e-49f6-b3d1-78214ce83ef4" providerId="ADAL" clId="{B5560BB6-DD10-4954-9618-F0C1DE41D346}" dt="2024-06-13T15:38:27.806" v="3614" actId="2696"/>
        <pc:sldMkLst>
          <pc:docMk/>
          <pc:sldMk cId="2000868320" sldId="555"/>
        </pc:sldMkLst>
      </pc:sldChg>
      <pc:sldChg chg="del">
        <pc:chgData name="Skretteberg, Jan Erik" userId="48b4ad8e-4d5e-49f6-b3d1-78214ce83ef4" providerId="ADAL" clId="{B5560BB6-DD10-4954-9618-F0C1DE41D346}" dt="2024-06-13T15:38:23.756" v="3612" actId="2696"/>
        <pc:sldMkLst>
          <pc:docMk/>
          <pc:sldMk cId="2418397376" sldId="556"/>
        </pc:sldMkLst>
      </pc:sldChg>
      <pc:sldChg chg="del">
        <pc:chgData name="Skretteberg, Jan Erik" userId="48b4ad8e-4d5e-49f6-b3d1-78214ce83ef4" providerId="ADAL" clId="{B5560BB6-DD10-4954-9618-F0C1DE41D346}" dt="2024-06-13T15:38:19.206" v="3610" actId="2696"/>
        <pc:sldMkLst>
          <pc:docMk/>
          <pc:sldMk cId="2342739968" sldId="557"/>
        </pc:sldMkLst>
      </pc:sldChg>
      <pc:sldChg chg="del">
        <pc:chgData name="Skretteberg, Jan Erik" userId="48b4ad8e-4d5e-49f6-b3d1-78214ce83ef4" providerId="ADAL" clId="{B5560BB6-DD10-4954-9618-F0C1DE41D346}" dt="2024-06-13T15:38:21.289" v="3611" actId="2696"/>
        <pc:sldMkLst>
          <pc:docMk/>
          <pc:sldMk cId="891782267" sldId="558"/>
        </pc:sldMkLst>
      </pc:sldChg>
      <pc:sldChg chg="del">
        <pc:chgData name="Skretteberg, Jan Erik" userId="48b4ad8e-4d5e-49f6-b3d1-78214ce83ef4" providerId="ADAL" clId="{B5560BB6-DD10-4954-9618-F0C1DE41D346}" dt="2024-06-13T15:38:17.106" v="3609" actId="2696"/>
        <pc:sldMkLst>
          <pc:docMk/>
          <pc:sldMk cId="1496772137" sldId="560"/>
        </pc:sldMkLst>
      </pc:sldChg>
      <pc:sldChg chg="del">
        <pc:chgData name="Skretteberg, Jan Erik" userId="48b4ad8e-4d5e-49f6-b3d1-78214ce83ef4" providerId="ADAL" clId="{B5560BB6-DD10-4954-9618-F0C1DE41D346}" dt="2024-06-13T15:38:29.589" v="3615" actId="2696"/>
        <pc:sldMkLst>
          <pc:docMk/>
          <pc:sldMk cId="3024401239" sldId="561"/>
        </pc:sldMkLst>
      </pc:sldChg>
      <pc:sldChg chg="del">
        <pc:chgData name="Skretteberg, Jan Erik" userId="48b4ad8e-4d5e-49f6-b3d1-78214ce83ef4" providerId="ADAL" clId="{B5560BB6-DD10-4954-9618-F0C1DE41D346}" dt="2024-06-13T15:38:31.322" v="3616" actId="2696"/>
        <pc:sldMkLst>
          <pc:docMk/>
          <pc:sldMk cId="2859044546" sldId="562"/>
        </pc:sldMkLst>
      </pc:sldChg>
      <pc:sldChg chg="delSp modSp add mod ord setBg modAnim delDesignElem">
        <pc:chgData name="Skretteberg, Jan Erik" userId="48b4ad8e-4d5e-49f6-b3d1-78214ce83ef4" providerId="ADAL" clId="{B5560BB6-DD10-4954-9618-F0C1DE41D346}" dt="2024-06-13T14:05:43.856" v="358" actId="20577"/>
        <pc:sldMkLst>
          <pc:docMk/>
          <pc:sldMk cId="2012838548" sldId="585"/>
        </pc:sldMkLst>
        <pc:spChg chg="mod">
          <ac:chgData name="Skretteberg, Jan Erik" userId="48b4ad8e-4d5e-49f6-b3d1-78214ce83ef4" providerId="ADAL" clId="{B5560BB6-DD10-4954-9618-F0C1DE41D346}" dt="2024-06-13T14:04:18.983" v="190" actId="20577"/>
          <ac:spMkLst>
            <pc:docMk/>
            <pc:sldMk cId="2012838548" sldId="585"/>
            <ac:spMk id="2" creationId="{19E7D25E-3A55-FFD5-9914-6722961A8011}"/>
          </ac:spMkLst>
        </pc:spChg>
        <pc:spChg chg="mod">
          <ac:chgData name="Skretteberg, Jan Erik" userId="48b4ad8e-4d5e-49f6-b3d1-78214ce83ef4" providerId="ADAL" clId="{B5560BB6-DD10-4954-9618-F0C1DE41D346}" dt="2024-06-13T14:05:43.856" v="358" actId="20577"/>
          <ac:spMkLst>
            <pc:docMk/>
            <pc:sldMk cId="2012838548" sldId="585"/>
            <ac:spMk id="4" creationId="{B6A7C78B-440A-13DF-185F-DBE62C2843CF}"/>
          </ac:spMkLst>
        </pc:spChg>
        <pc:spChg chg="del">
          <ac:chgData name="Skretteberg, Jan Erik" userId="48b4ad8e-4d5e-49f6-b3d1-78214ce83ef4" providerId="ADAL" clId="{B5560BB6-DD10-4954-9618-F0C1DE41D346}" dt="2024-06-13T14:04:15.245" v="185"/>
          <ac:spMkLst>
            <pc:docMk/>
            <pc:sldMk cId="2012838548" sldId="585"/>
            <ac:spMk id="8220" creationId="{8B4CCFEE-78C3-492E-93EB-649F7548F38A}"/>
          </ac:spMkLst>
        </pc:spChg>
      </pc:sldChg>
      <pc:sldChg chg="modSp new del mod">
        <pc:chgData name="Skretteberg, Jan Erik" userId="48b4ad8e-4d5e-49f6-b3d1-78214ce83ef4" providerId="ADAL" clId="{B5560BB6-DD10-4954-9618-F0C1DE41D346}" dt="2024-06-13T14:37:42.883" v="1755" actId="2696"/>
        <pc:sldMkLst>
          <pc:docMk/>
          <pc:sldMk cId="347654174" sldId="586"/>
        </pc:sldMkLst>
        <pc:spChg chg="mod">
          <ac:chgData name="Skretteberg, Jan Erik" userId="48b4ad8e-4d5e-49f6-b3d1-78214ce83ef4" providerId="ADAL" clId="{B5560BB6-DD10-4954-9618-F0C1DE41D346}" dt="2024-06-13T14:35:56.359" v="1637" actId="20577"/>
          <ac:spMkLst>
            <pc:docMk/>
            <pc:sldMk cId="347654174" sldId="586"/>
            <ac:spMk id="2" creationId="{2E7C3054-9BDC-D6E6-F67D-035F02D76E0A}"/>
          </ac:spMkLst>
        </pc:spChg>
      </pc:sldChg>
      <pc:sldChg chg="addSp delSp modSp new mod ord modTransition setBg modAnim">
        <pc:chgData name="Skretteberg, Jan Erik" userId="48b4ad8e-4d5e-49f6-b3d1-78214ce83ef4" providerId="ADAL" clId="{B5560BB6-DD10-4954-9618-F0C1DE41D346}" dt="2024-06-13T15:41:18.139" v="3632"/>
        <pc:sldMkLst>
          <pc:docMk/>
          <pc:sldMk cId="3729134664" sldId="587"/>
        </pc:sldMkLst>
        <pc:spChg chg="mod">
          <ac:chgData name="Skretteberg, Jan Erik" userId="48b4ad8e-4d5e-49f6-b3d1-78214ce83ef4" providerId="ADAL" clId="{B5560BB6-DD10-4954-9618-F0C1DE41D346}" dt="2024-06-13T14:36:48.216" v="1660" actId="403"/>
          <ac:spMkLst>
            <pc:docMk/>
            <pc:sldMk cId="3729134664" sldId="587"/>
            <ac:spMk id="2" creationId="{C89B56F1-4629-101A-006D-988448F02D86}"/>
          </ac:spMkLst>
        </pc:spChg>
        <pc:spChg chg="del">
          <ac:chgData name="Skretteberg, Jan Erik" userId="48b4ad8e-4d5e-49f6-b3d1-78214ce83ef4" providerId="ADAL" clId="{B5560BB6-DD10-4954-9618-F0C1DE41D346}" dt="2024-06-13T14:36:19.189" v="1650"/>
          <ac:spMkLst>
            <pc:docMk/>
            <pc:sldMk cId="3729134664" sldId="587"/>
            <ac:spMk id="3" creationId="{6F0FAE20-A8E3-247E-50BD-AD5C67DADA93}"/>
          </ac:spMkLst>
        </pc:spChg>
        <pc:spChg chg="mod">
          <ac:chgData name="Skretteberg, Jan Erik" userId="48b4ad8e-4d5e-49f6-b3d1-78214ce83ef4" providerId="ADAL" clId="{B5560BB6-DD10-4954-9618-F0C1DE41D346}" dt="2024-06-13T14:37:33.466" v="1751" actId="27636"/>
          <ac:spMkLst>
            <pc:docMk/>
            <pc:sldMk cId="3729134664" sldId="587"/>
            <ac:spMk id="4" creationId="{3FD21B62-1861-8EED-2787-5E6DBB0488B8}"/>
          </ac:spMkLst>
        </pc:spChg>
        <pc:spChg chg="add">
          <ac:chgData name="Skretteberg, Jan Erik" userId="48b4ad8e-4d5e-49f6-b3d1-78214ce83ef4" providerId="ADAL" clId="{B5560BB6-DD10-4954-9618-F0C1DE41D346}" dt="2024-06-13T14:36:31.023" v="1652" actId="26606"/>
          <ac:spMkLst>
            <pc:docMk/>
            <pc:sldMk cId="3729134664" sldId="587"/>
            <ac:spMk id="8201" creationId="{2172A0AC-3DCE-4672-BCAF-28FEF91F6020}"/>
          </ac:spMkLst>
        </pc:spChg>
        <pc:spChg chg="add">
          <ac:chgData name="Skretteberg, Jan Erik" userId="48b4ad8e-4d5e-49f6-b3d1-78214ce83ef4" providerId="ADAL" clId="{B5560BB6-DD10-4954-9618-F0C1DE41D346}" dt="2024-06-13T14:36:31.023" v="1652" actId="26606"/>
          <ac:spMkLst>
            <pc:docMk/>
            <pc:sldMk cId="3729134664" sldId="587"/>
            <ac:spMk id="8203" creationId="{AE6F1C77-EDC9-4C5F-8C1C-62DD46BDA3C3}"/>
          </ac:spMkLst>
        </pc:spChg>
        <pc:picChg chg="add mod ord">
          <ac:chgData name="Skretteberg, Jan Erik" userId="48b4ad8e-4d5e-49f6-b3d1-78214ce83ef4" providerId="ADAL" clId="{B5560BB6-DD10-4954-9618-F0C1DE41D346}" dt="2024-06-13T14:36:31.023" v="1652" actId="26606"/>
          <ac:picMkLst>
            <pc:docMk/>
            <pc:sldMk cId="3729134664" sldId="587"/>
            <ac:picMk id="8194" creationId="{92C3EB56-3341-368E-53A2-E4F46C3A97F0}"/>
          </ac:picMkLst>
        </pc:picChg>
        <pc:picChg chg="add mod">
          <ac:chgData name="Skretteberg, Jan Erik" userId="48b4ad8e-4d5e-49f6-b3d1-78214ce83ef4" providerId="ADAL" clId="{B5560BB6-DD10-4954-9618-F0C1DE41D346}" dt="2024-06-13T14:36:31.023" v="1652" actId="26606"/>
          <ac:picMkLst>
            <pc:docMk/>
            <pc:sldMk cId="3729134664" sldId="587"/>
            <ac:picMk id="8196" creationId="{92499D89-E393-E958-167B-F33B1EDCBAB5}"/>
          </ac:picMkLst>
        </pc:picChg>
      </pc:sldChg>
      <pc:sldChg chg="addSp delSp modSp new mod modTransition modAnim">
        <pc:chgData name="Skretteberg, Jan Erik" userId="48b4ad8e-4d5e-49f6-b3d1-78214ce83ef4" providerId="ADAL" clId="{B5560BB6-DD10-4954-9618-F0C1DE41D346}" dt="2024-06-13T15:42:51.639" v="3645"/>
        <pc:sldMkLst>
          <pc:docMk/>
          <pc:sldMk cId="985303373" sldId="588"/>
        </pc:sldMkLst>
        <pc:spChg chg="mod">
          <ac:chgData name="Skretteberg, Jan Erik" userId="48b4ad8e-4d5e-49f6-b3d1-78214ce83ef4" providerId="ADAL" clId="{B5560BB6-DD10-4954-9618-F0C1DE41D346}" dt="2024-06-13T15:42:41.432" v="3644" actId="113"/>
          <ac:spMkLst>
            <pc:docMk/>
            <pc:sldMk cId="985303373" sldId="588"/>
            <ac:spMk id="2" creationId="{34DD8209-C3CB-345E-FB73-8F38471C5423}"/>
          </ac:spMkLst>
        </pc:spChg>
        <pc:spChg chg="del">
          <ac:chgData name="Skretteberg, Jan Erik" userId="48b4ad8e-4d5e-49f6-b3d1-78214ce83ef4" providerId="ADAL" clId="{B5560BB6-DD10-4954-9618-F0C1DE41D346}" dt="2024-06-13T15:09:54.199" v="2427"/>
          <ac:spMkLst>
            <pc:docMk/>
            <pc:sldMk cId="985303373" sldId="588"/>
            <ac:spMk id="3" creationId="{92C46848-A68E-6A37-2C81-96F7C9F5B7B6}"/>
          </ac:spMkLst>
        </pc:spChg>
        <pc:spChg chg="mod">
          <ac:chgData name="Skretteberg, Jan Erik" userId="48b4ad8e-4d5e-49f6-b3d1-78214ce83ef4" providerId="ADAL" clId="{B5560BB6-DD10-4954-9618-F0C1DE41D346}" dt="2024-06-13T15:12:50.927" v="2793" actId="27636"/>
          <ac:spMkLst>
            <pc:docMk/>
            <pc:sldMk cId="985303373" sldId="588"/>
            <ac:spMk id="4" creationId="{57317079-DC5D-E364-5CFA-3B70EFEE76CD}"/>
          </ac:spMkLst>
        </pc:spChg>
        <pc:picChg chg="add mod">
          <ac:chgData name="Skretteberg, Jan Erik" userId="48b4ad8e-4d5e-49f6-b3d1-78214ce83ef4" providerId="ADAL" clId="{B5560BB6-DD10-4954-9618-F0C1DE41D346}" dt="2024-06-13T15:09:54.199" v="2427"/>
          <ac:picMkLst>
            <pc:docMk/>
            <pc:sldMk cId="985303373" sldId="588"/>
            <ac:picMk id="12290" creationId="{BD6D20B5-AD70-7416-3C3B-A8B257D1C474}"/>
          </ac:picMkLst>
        </pc:picChg>
      </pc:sldChg>
      <pc:sldChg chg="addSp delSp modSp add mod setBg delDesignElem">
        <pc:chgData name="Skretteberg, Jan Erik" userId="48b4ad8e-4d5e-49f6-b3d1-78214ce83ef4" providerId="ADAL" clId="{B5560BB6-DD10-4954-9618-F0C1DE41D346}" dt="2024-06-13T15:39:44.656" v="3630" actId="20577"/>
        <pc:sldMkLst>
          <pc:docMk/>
          <pc:sldMk cId="1269407250" sldId="702"/>
        </pc:sldMkLst>
        <pc:spChg chg="mod">
          <ac:chgData name="Skretteberg, Jan Erik" userId="48b4ad8e-4d5e-49f6-b3d1-78214ce83ef4" providerId="ADAL" clId="{B5560BB6-DD10-4954-9618-F0C1DE41D346}" dt="2024-06-13T15:39:44.656" v="3630" actId="20577"/>
          <ac:spMkLst>
            <pc:docMk/>
            <pc:sldMk cId="1269407250" sldId="702"/>
            <ac:spMk id="2" creationId="{E57BDEF7-0A66-7B37-FAA0-326DB2120EE5}"/>
          </ac:spMkLst>
        </pc:spChg>
        <pc:spChg chg="mod">
          <ac:chgData name="Skretteberg, Jan Erik" userId="48b4ad8e-4d5e-49f6-b3d1-78214ce83ef4" providerId="ADAL" clId="{B5560BB6-DD10-4954-9618-F0C1DE41D346}" dt="2024-06-13T15:39:18.363" v="3627" actId="12"/>
          <ac:spMkLst>
            <pc:docMk/>
            <pc:sldMk cId="1269407250" sldId="702"/>
            <ac:spMk id="4" creationId="{B090D334-6102-BA28-AED0-47F7E4599EFB}"/>
          </ac:spMkLst>
        </pc:spChg>
        <pc:spChg chg="add del">
          <ac:chgData name="Skretteberg, Jan Erik" userId="48b4ad8e-4d5e-49f6-b3d1-78214ce83ef4" providerId="ADAL" clId="{B5560BB6-DD10-4954-9618-F0C1DE41D346}" dt="2024-06-13T15:39:01.256" v="3621" actId="26606"/>
          <ac:spMkLst>
            <pc:docMk/>
            <pc:sldMk cId="1269407250" sldId="702"/>
            <ac:spMk id="3076" creationId="{04812C46-200A-4DEB-A05E-3ED6C68C2387}"/>
          </ac:spMkLst>
        </pc:spChg>
        <pc:spChg chg="add del">
          <ac:chgData name="Skretteberg, Jan Erik" userId="48b4ad8e-4d5e-49f6-b3d1-78214ce83ef4" providerId="ADAL" clId="{B5560BB6-DD10-4954-9618-F0C1DE41D346}" dt="2024-06-13T15:39:01.256" v="3621" actId="26606"/>
          <ac:spMkLst>
            <pc:docMk/>
            <pc:sldMk cId="1269407250" sldId="702"/>
            <ac:spMk id="3077" creationId="{D1EA859B-E555-4109-94F3-6700E046E008}"/>
          </ac:spMkLst>
        </pc:spChg>
        <pc:spChg chg="del">
          <ac:chgData name="Skretteberg, Jan Erik" userId="48b4ad8e-4d5e-49f6-b3d1-78214ce83ef4" providerId="ADAL" clId="{B5560BB6-DD10-4954-9618-F0C1DE41D346}" dt="2024-06-13T15:38:48.772" v="3619"/>
          <ac:spMkLst>
            <pc:docMk/>
            <pc:sldMk cId="1269407250" sldId="702"/>
            <ac:spMk id="3079" creationId="{04812C46-200A-4DEB-A05E-3ED6C68C2387}"/>
          </ac:spMkLst>
        </pc:spChg>
        <pc:spChg chg="add">
          <ac:chgData name="Skretteberg, Jan Erik" userId="48b4ad8e-4d5e-49f6-b3d1-78214ce83ef4" providerId="ADAL" clId="{B5560BB6-DD10-4954-9618-F0C1DE41D346}" dt="2024-06-13T15:39:01.256" v="3622" actId="26606"/>
          <ac:spMkLst>
            <pc:docMk/>
            <pc:sldMk cId="1269407250" sldId="702"/>
            <ac:spMk id="3080" creationId="{D009D6D5-DAC2-4A8B-A17A-E206B9012D09}"/>
          </ac:spMkLst>
        </pc:spChg>
        <pc:spChg chg="del">
          <ac:chgData name="Skretteberg, Jan Erik" userId="48b4ad8e-4d5e-49f6-b3d1-78214ce83ef4" providerId="ADAL" clId="{B5560BB6-DD10-4954-9618-F0C1DE41D346}" dt="2024-06-13T15:38:48.772" v="3619"/>
          <ac:spMkLst>
            <pc:docMk/>
            <pc:sldMk cId="1269407250" sldId="702"/>
            <ac:spMk id="3081" creationId="{D1EA859B-E555-4109-94F3-6700E046E008}"/>
          </ac:spMkLst>
        </pc:spChg>
        <pc:picChg chg="mod ord">
          <ac:chgData name="Skretteberg, Jan Erik" userId="48b4ad8e-4d5e-49f6-b3d1-78214ce83ef4" providerId="ADAL" clId="{B5560BB6-DD10-4954-9618-F0C1DE41D346}" dt="2024-06-13T15:39:01.256" v="3622" actId="26606"/>
          <ac:picMkLst>
            <pc:docMk/>
            <pc:sldMk cId="1269407250" sldId="702"/>
            <ac:picMk id="3074" creationId="{7BD115E9-754B-6178-A725-B0BAC5A7F3B2}"/>
          </ac:picMkLst>
        </pc:picChg>
      </pc:sldChg>
      <pc:sldChg chg="add">
        <pc:chgData name="Skretteberg, Jan Erik" userId="48b4ad8e-4d5e-49f6-b3d1-78214ce83ef4" providerId="ADAL" clId="{B5560BB6-DD10-4954-9618-F0C1DE41D346}" dt="2024-06-13T15:39:31.006" v="3628"/>
        <pc:sldMkLst>
          <pc:docMk/>
          <pc:sldMk cId="1496344376" sldId="70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9FBD58-5FC1-A7E4-47DC-4A6A7A294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D614B3F-31BD-8682-41FF-B53966CC2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C161B4-3E74-9DF1-1F4B-B5EF2B4B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693E-F1BB-49AE-9B36-D89791344F60}" type="datetimeFigureOut">
              <a:rPr lang="nb-NO" smtClean="0"/>
              <a:t>13.06.2024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45FBE8-2962-FDB7-395B-01786CB1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31B33B-9CEF-1B5C-B3A0-A536894A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B70C-81D5-4735-B93E-42C61B2717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518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AC8C2F-EB0A-070B-9634-2F2B4E30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C36B6F3-1B43-ECF4-3D2D-932804FF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7AD27B-68A0-78B1-E33A-D87D5621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693E-F1BB-49AE-9B36-D89791344F60}" type="datetimeFigureOut">
              <a:rPr lang="nb-NO" smtClean="0"/>
              <a:t>13.06.2024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232715-E54C-8EAD-66FB-9CEAA504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504CED-4295-8C3F-FB58-FCAF9CF6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B70C-81D5-4735-B93E-42C61B2717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68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EEC2E5-7D01-495F-204C-BBDC9A1C4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C015332-E49A-E104-4B5C-789B31B0D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D20176-ACC4-A234-A6DB-39157EA2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693E-F1BB-49AE-9B36-D89791344F60}" type="datetimeFigureOut">
              <a:rPr lang="nb-NO" smtClean="0"/>
              <a:t>13.06.2024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51C5D4-1B37-624C-24F0-072DA5A7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62F15D-2137-4CBA-5BFE-FE564B98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B70C-81D5-4735-B93E-42C61B2717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59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ABE9F7-05B8-235E-8D75-76E917F1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188F36-B42E-91E8-458D-ED1B9C968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6FE912-8AA0-36D8-85E6-B3BD9470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693E-F1BB-49AE-9B36-D89791344F60}" type="datetimeFigureOut">
              <a:rPr lang="nb-NO" smtClean="0"/>
              <a:t>13.06.2024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42BB44-2757-C575-8DB3-DB818CD0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E4AAAA-4B7D-A11A-CA46-0D927009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B70C-81D5-4735-B93E-42C61B2717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133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00A92C-4646-4234-6DF3-0E0628FC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797105-0985-C6B4-DB42-2720D80A8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BE92B1-DE55-9697-A431-E71E6A69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693E-F1BB-49AE-9B36-D89791344F60}" type="datetimeFigureOut">
              <a:rPr lang="nb-NO" smtClean="0"/>
              <a:t>13.06.2024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50662C-8D14-24A3-968D-04DE7F3B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55867D-C7A1-438E-CA4E-AB4EA376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B70C-81D5-4735-B93E-42C61B2717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94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F62A93-6BB7-9853-F281-E554E240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813DB6-DD98-DB23-4E3B-E9624EC65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7ED3C7-84DA-3DE4-DF0A-A05A48E7A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1274895-A8EA-258D-7847-DF0F4B43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693E-F1BB-49AE-9B36-D89791344F60}" type="datetimeFigureOut">
              <a:rPr lang="nb-NO" smtClean="0"/>
              <a:t>13.06.2024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3C4A897-643B-397C-C176-5697F707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58FF159-3E94-7843-4EB0-C417D9A4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B70C-81D5-4735-B93E-42C61B2717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77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98310C-AF66-7F7C-1E40-8B3645C6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6D46F35-401F-00A5-6F71-20305405F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B2510B-C398-BA8F-2D68-F99D4565E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38ACC60-8A9C-B012-2265-4D4B762CD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0BCB7A4-FB18-F727-4B23-C28184FE6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9E52509-D730-D865-33AD-02689F91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693E-F1BB-49AE-9B36-D89791344F60}" type="datetimeFigureOut">
              <a:rPr lang="nb-NO" smtClean="0"/>
              <a:t>13.06.2024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B11753E-53FF-DA76-76CC-9F08C3A0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76C5A98-4B92-6595-34B4-F74711F5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B70C-81D5-4735-B93E-42C61B2717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33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07166-3983-8D56-C8CA-5FCE2D13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BF99D52-5A10-5786-D1A0-78F2CADB5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693E-F1BB-49AE-9B36-D89791344F60}" type="datetimeFigureOut">
              <a:rPr lang="nb-NO" smtClean="0"/>
              <a:t>13.06.2024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CBDFE3-9BC6-33D0-DDA5-1A33F303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636D23-E176-74D3-E944-94BC41EC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B70C-81D5-4735-B93E-42C61B2717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88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64D2AB-67C3-D594-0D22-43080496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693E-F1BB-49AE-9B36-D89791344F60}" type="datetimeFigureOut">
              <a:rPr lang="nb-NO" smtClean="0"/>
              <a:t>13.06.2024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473E5F3-FED8-0911-4763-A31F6358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1917F21-29B7-12AB-09AA-1AEE9986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B70C-81D5-4735-B93E-42C61B2717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943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CAEFD5-1DB7-8B74-39F0-5EF4D012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AFF3CB-9241-45F3-7996-851E1DB49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63B36A-A484-511A-6E56-CF306696B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D60733C-BC8E-BEBE-5C18-27498592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693E-F1BB-49AE-9B36-D89791344F60}" type="datetimeFigureOut">
              <a:rPr lang="nb-NO" smtClean="0"/>
              <a:t>13.06.2024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24DB0C2-5CB9-3D07-9D68-F7BEBDE5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4C9AE30-DB21-41EE-60FB-ED767833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B70C-81D5-4735-B93E-42C61B2717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80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3A9D35-FE35-365C-1C45-30FB3FDF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B66A0E3-CF36-5C6A-4F20-060B57B62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727635E-1F1C-45BC-6B71-5FAB3F405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2F47553-3F48-2FCD-C188-9A755B70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693E-F1BB-49AE-9B36-D89791344F60}" type="datetimeFigureOut">
              <a:rPr lang="nb-NO" smtClean="0"/>
              <a:t>13.06.2024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09A241-DE0F-6F3D-8767-47A09A61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7856C56-6A7D-6239-FA29-243D7AFE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B70C-81D5-4735-B93E-42C61B2717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93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65730D2-FE62-7A7A-8FC6-3C181F2A5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49437F-E8C4-5F1C-97CA-D87E77EFF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64D06-2845-664D-81A1-B897A4CA6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D693E-F1BB-49AE-9B36-D89791344F60}" type="datetimeFigureOut">
              <a:rPr lang="nb-NO" smtClean="0"/>
              <a:t>13.06.2024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ECD926-8D04-373F-40B6-D34900BA7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C83D603-BD51-57CA-EE12-EDCBFF9D4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B70C-81D5-4735-B93E-42C61B2717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03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06D767-9199-D93A-099E-CB86A9D1C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F5A4D59-228A-C847-FC84-AA3B48CD9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Autofit/>
          </a:bodyPr>
          <a:lstStyle/>
          <a:p>
            <a:r>
              <a:rPr lang="nb-NO" sz="23900" b="1" dirty="0">
                <a:solidFill>
                  <a:srgbClr val="FFFFFF"/>
                </a:solidFill>
              </a:rPr>
              <a:t>QUIZ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1F2A43D-EE00-6C34-62CD-8EEE4F15E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Autofit/>
          </a:bodyPr>
          <a:lstStyle/>
          <a:p>
            <a:r>
              <a:rPr lang="nb-NO" sz="6600" b="1" dirty="0">
                <a:solidFill>
                  <a:srgbClr val="FFFFFF"/>
                </a:solidFill>
              </a:rPr>
              <a:t>Sponsorcup MIF Fotball 14.06.24</a:t>
            </a:r>
          </a:p>
        </p:txBody>
      </p:sp>
      <p:sp>
        <p:nvSpPr>
          <p:cNvPr id="1049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62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6C87606-3E46-4E83-2CB4-4B3EB5907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r="17473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429F69-EB72-3996-4292-48FB0406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 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C079C4-4D89-95E1-BFE6-7578C0339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b="1" dirty="0"/>
              <a:t>Hva het motstanderen da Mjøndalen sikret årets første bortepoeng den 31. mai?</a:t>
            </a:r>
          </a:p>
          <a:p>
            <a:pPr marL="0" indent="0">
              <a:buNone/>
            </a:pPr>
            <a:r>
              <a:rPr lang="nb-NO" sz="3600" b="1" dirty="0"/>
              <a:t>(Ett poeng)</a:t>
            </a:r>
          </a:p>
        </p:txBody>
      </p:sp>
    </p:spTree>
    <p:extLst>
      <p:ext uri="{BB962C8B-B14F-4D97-AF65-F5344CB8AC3E}">
        <p14:creationId xmlns:p14="http://schemas.microsoft.com/office/powerpoint/2010/main" val="3530504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ere eit bilete av soccer, folkemengde og tekst">
            <a:extLst>
              <a:ext uri="{FF2B5EF4-FFF2-40B4-BE49-F238E27FC236}">
                <a16:creationId xmlns:a16="http://schemas.microsoft.com/office/drawing/2014/main" id="{38D975E0-FCEA-0D8C-18CD-F9C90525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0AC68-B510-93E4-C8BC-429E323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07055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D280C9A-66F8-C7D0-B655-A2B09CB89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B36B2E-27BE-AC4B-9D77-A32A5C93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 5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F269ADB-A9D8-4006-BCC6-D2ED01D8E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nb-NO" sz="2800" b="1" dirty="0"/>
              <a:t>Fleip eller fakta: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nb-NO" sz="2800" b="1" dirty="0"/>
              <a:t>Skottland har laget til sammen fem mål på sine tre EM-deltakelser  - og hver eneste målskårer har et etternavn som begynner med «</a:t>
            </a:r>
            <a:r>
              <a:rPr lang="nb-NO" sz="2800" b="1" dirty="0" err="1"/>
              <a:t>Mc</a:t>
            </a:r>
            <a:r>
              <a:rPr lang="nb-NO" sz="2800" b="1" dirty="0"/>
              <a:t>»</a:t>
            </a:r>
          </a:p>
          <a:p>
            <a:r>
              <a:rPr lang="en-US" sz="2800" b="1" dirty="0"/>
              <a:t>(</a:t>
            </a:r>
            <a:r>
              <a:rPr lang="en-US" sz="2800" b="1" dirty="0" err="1"/>
              <a:t>Ett</a:t>
            </a:r>
            <a:r>
              <a:rPr lang="en-US" sz="2800" b="1" dirty="0"/>
              <a:t> </a:t>
            </a:r>
            <a:r>
              <a:rPr lang="en-US" sz="2800" b="1" dirty="0" err="1"/>
              <a:t>poeng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8922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ere eit bilete av soccer, folkemengde og tekst">
            <a:extLst>
              <a:ext uri="{FF2B5EF4-FFF2-40B4-BE49-F238E27FC236}">
                <a16:creationId xmlns:a16="http://schemas.microsoft.com/office/drawing/2014/main" id="{38D975E0-FCEA-0D8C-18CD-F9C90525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0AC68-B510-93E4-C8BC-429E323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3621670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ABAA8BAB-E9D9-0C44-B854-F7A9360C0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r="19040" b="-1"/>
          <a:stretch/>
        </p:blipFill>
        <p:spPr bwMode="auto">
          <a:xfrm>
            <a:off x="-6" y="10"/>
            <a:ext cx="764274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9A1EF01-BF28-08BF-95E7-F44A3478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52624"/>
            <a:ext cx="2112264" cy="1920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Spørsmål</a:t>
            </a:r>
            <a:r>
              <a:rPr 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6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3A4F76EC-B052-5E31-0AF4-6B62A1EF1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3" b="3"/>
          <a:stretch/>
        </p:blipFill>
        <p:spPr bwMode="auto">
          <a:xfrm>
            <a:off x="7809454" y="1"/>
            <a:ext cx="4382546" cy="33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Rectangle 513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D5C46A8-0FE0-3756-7890-3A1939F4D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64992" y="4151376"/>
            <a:ext cx="3319272" cy="19202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Mjøndalen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ikke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bystatus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og det er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ett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tettsteder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representert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årets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utgave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 OBOS-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ligaen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 de to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lagene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kommer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steder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uten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bystatus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(0,5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poeng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riktig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svar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08E4FC5-5927-5A26-6887-7FE6F90CAC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6" b="4"/>
          <a:stretch/>
        </p:blipFill>
        <p:spPr bwMode="auto">
          <a:xfrm>
            <a:off x="7809462" y="3512354"/>
            <a:ext cx="4382545" cy="33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46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ere eit bilete av soccer, folkemengde og tekst">
            <a:extLst>
              <a:ext uri="{FF2B5EF4-FFF2-40B4-BE49-F238E27FC236}">
                <a16:creationId xmlns:a16="http://schemas.microsoft.com/office/drawing/2014/main" id="{38D975E0-FCEA-0D8C-18CD-F9C90525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0AC68-B510-93E4-C8BC-429E323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2771821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97C7C2-455A-BD28-6CDB-3A924CDA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 7</a:t>
            </a:r>
          </a:p>
        </p:txBody>
      </p:sp>
      <p:pic>
        <p:nvPicPr>
          <p:cNvPr id="6146" name="Picture 2" descr="Consto stadion">
            <a:extLst>
              <a:ext uri="{FF2B5EF4-FFF2-40B4-BE49-F238E27FC236}">
                <a16:creationId xmlns:a16="http://schemas.microsoft.com/office/drawing/2014/main" id="{4E0FE53D-1936-2F16-D025-A07311A5E1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0" b="37324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D60302-7AD8-FDC8-A57A-BB8F1DFAF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gikk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fort at vi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måtte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bruke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hjørneflagget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illustrasjon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klubben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hentet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Markus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Welinder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på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lån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tidlig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 det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unggutten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2145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ere eit bilete av soccer, folkemengde og tekst">
            <a:extLst>
              <a:ext uri="{FF2B5EF4-FFF2-40B4-BE49-F238E27FC236}">
                <a16:creationId xmlns:a16="http://schemas.microsoft.com/office/drawing/2014/main" id="{38D975E0-FCEA-0D8C-18CD-F9C90525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0AC68-B510-93E4-C8BC-429E323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622823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2C3EB56-3341-368E-53A2-E4F46C3A97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r="10221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89B56F1-4629-101A-006D-988448F0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05" y="365125"/>
            <a:ext cx="5251316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Spørsmål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8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FD21B62-1861-8EED-2787-5E6DBB048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4455459"/>
            <a:ext cx="5127804" cy="203741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600" b="1" dirty="0">
                <a:solidFill>
                  <a:srgbClr val="FFFFFF"/>
                </a:solidFill>
              </a:rPr>
              <a:t>Disse to </a:t>
            </a:r>
            <a:r>
              <a:rPr lang="en-US" sz="2600" b="1" dirty="0" err="1">
                <a:solidFill>
                  <a:srgbClr val="FFFFFF"/>
                </a:solidFill>
              </a:rPr>
              <a:t>delte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toppskårertittelen</a:t>
            </a:r>
            <a:r>
              <a:rPr lang="en-US" sz="2600" b="1" dirty="0">
                <a:solidFill>
                  <a:srgbClr val="FFFFFF"/>
                </a:solidFill>
              </a:rPr>
              <a:t> under </a:t>
            </a:r>
            <a:r>
              <a:rPr lang="en-US" sz="2600" b="1" dirty="0" err="1">
                <a:solidFill>
                  <a:srgbClr val="FFFFFF"/>
                </a:solidFill>
              </a:rPr>
              <a:t>forrige</a:t>
            </a:r>
            <a:r>
              <a:rPr lang="en-US" sz="2600" b="1" dirty="0">
                <a:solidFill>
                  <a:srgbClr val="FFFFFF"/>
                </a:solidFill>
              </a:rPr>
              <a:t> VM. </a:t>
            </a:r>
            <a:r>
              <a:rPr lang="en-US" sz="2600" b="1" dirty="0" err="1">
                <a:solidFill>
                  <a:srgbClr val="FFFFFF"/>
                </a:solidFill>
              </a:rPr>
              <a:t>Hva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heter</a:t>
            </a:r>
            <a:r>
              <a:rPr lang="en-US" sz="2600" b="1" dirty="0">
                <a:solidFill>
                  <a:srgbClr val="FFFFFF"/>
                </a:solidFill>
              </a:rPr>
              <a:t> de? </a:t>
            </a:r>
          </a:p>
          <a:p>
            <a:r>
              <a:rPr lang="en-US" sz="2600" b="1" dirty="0">
                <a:solidFill>
                  <a:srgbClr val="FFFFFF"/>
                </a:solidFill>
              </a:rPr>
              <a:t>Han </a:t>
            </a:r>
            <a:r>
              <a:rPr lang="en-US" sz="2600" b="1" dirty="0" err="1">
                <a:solidFill>
                  <a:srgbClr val="FFFFFF"/>
                </a:solidFill>
              </a:rPr>
              <a:t>til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venstre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gir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ett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poeng</a:t>
            </a:r>
            <a:r>
              <a:rPr lang="en-US" sz="2600" b="1" dirty="0">
                <a:solidFill>
                  <a:srgbClr val="FFFFFF"/>
                </a:solidFill>
              </a:rPr>
              <a:t>, </a:t>
            </a:r>
            <a:r>
              <a:rPr lang="en-US" sz="2600" b="1" dirty="0" err="1">
                <a:solidFill>
                  <a:srgbClr val="FFFFFF"/>
                </a:solidFill>
              </a:rPr>
              <a:t>han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til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høyre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gir</a:t>
            </a:r>
            <a:r>
              <a:rPr lang="en-US" sz="2600" b="1" dirty="0">
                <a:solidFill>
                  <a:srgbClr val="FFFFFF"/>
                </a:solidFill>
              </a:rPr>
              <a:t> to </a:t>
            </a:r>
            <a:r>
              <a:rPr lang="en-US" sz="2600" b="1" dirty="0" err="1">
                <a:solidFill>
                  <a:srgbClr val="FFFFFF"/>
                </a:solidFill>
              </a:rPr>
              <a:t>poeng</a:t>
            </a:r>
            <a:r>
              <a:rPr lang="en-US" sz="2600" b="1" dirty="0">
                <a:solidFill>
                  <a:srgbClr val="FFFFFF"/>
                </a:solidFill>
              </a:rPr>
              <a:t>. Det er </a:t>
            </a:r>
            <a:r>
              <a:rPr lang="en-US" sz="2600" b="1" dirty="0" err="1">
                <a:solidFill>
                  <a:srgbClr val="FFFFFF"/>
                </a:solidFill>
              </a:rPr>
              <a:t>lov</a:t>
            </a:r>
            <a:r>
              <a:rPr lang="en-US" sz="2600" b="1" dirty="0">
                <a:solidFill>
                  <a:srgbClr val="FFFFFF"/>
                </a:solidFill>
              </a:rPr>
              <a:t> å </a:t>
            </a:r>
            <a:r>
              <a:rPr lang="en-US" sz="2600" b="1" dirty="0" err="1">
                <a:solidFill>
                  <a:srgbClr val="FFFFFF"/>
                </a:solidFill>
              </a:rPr>
              <a:t>svare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på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begge</a:t>
            </a:r>
            <a:r>
              <a:rPr lang="en-US" sz="2600" b="1" dirty="0">
                <a:solidFill>
                  <a:srgbClr val="FFFFFF"/>
                </a:solidFill>
              </a:rPr>
              <a:t>.</a:t>
            </a:r>
          </a:p>
          <a:p>
            <a:r>
              <a:rPr lang="en-US" sz="2600" b="1" dirty="0">
                <a:solidFill>
                  <a:srgbClr val="FFFFFF"/>
                </a:solidFill>
              </a:rPr>
              <a:t>(</a:t>
            </a:r>
            <a:r>
              <a:rPr lang="en-US" sz="2600" b="1" dirty="0" err="1">
                <a:solidFill>
                  <a:srgbClr val="FFFFFF"/>
                </a:solidFill>
              </a:rPr>
              <a:t>Inntil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tre</a:t>
            </a:r>
            <a:r>
              <a:rPr lang="en-US" sz="2600" b="1" dirty="0">
                <a:solidFill>
                  <a:srgbClr val="FFFFFF"/>
                </a:solidFill>
              </a:rPr>
              <a:t> </a:t>
            </a:r>
            <a:r>
              <a:rPr lang="en-US" sz="2600" b="1" dirty="0" err="1">
                <a:solidFill>
                  <a:srgbClr val="FFFFFF"/>
                </a:solidFill>
              </a:rPr>
              <a:t>poeng</a:t>
            </a:r>
            <a:r>
              <a:rPr lang="en-US" sz="2600" b="1" dirty="0">
                <a:solidFill>
                  <a:srgbClr val="FFFFFF"/>
                </a:solidFill>
              </a:rPr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92499D89-E393-E958-167B-F33B1EDCB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230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346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ere eit bilete av soccer, folkemengde og tekst">
            <a:extLst>
              <a:ext uri="{FF2B5EF4-FFF2-40B4-BE49-F238E27FC236}">
                <a16:creationId xmlns:a16="http://schemas.microsoft.com/office/drawing/2014/main" id="{38D975E0-FCEA-0D8C-18CD-F9C90525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0AC68-B510-93E4-C8BC-429E323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138474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BBCC0A-475D-B704-2E0D-80366792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500F19-7B5E-9F7E-3213-D56AB551B04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nb-N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Gå sammen i lag og skriv lagnavnet på svararket</a:t>
            </a:r>
          </a:p>
          <a:p>
            <a:r>
              <a:rPr lang="nb-N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holder med etternavn hvis det ikke spesifikt spørres om fornavn</a:t>
            </a:r>
          </a:p>
          <a:p>
            <a:r>
              <a:rPr lang="nb-N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Ett poeng per riktig svar dersom det ikke spesifiseres noe annet</a:t>
            </a:r>
          </a:p>
          <a:p>
            <a:r>
              <a:rPr lang="nb-N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Protester? Quiz er diktatur, men quizmaster er mulig å smøre</a:t>
            </a:r>
          </a:p>
          <a:p>
            <a:r>
              <a:rPr lang="nb-N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viktigste er å ha det gøy sammen og møte andre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8328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22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D29D7959-2A9D-26D5-8F65-5D595ED051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990802A-E60E-7B89-EA48-CB751E2A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2FF5C29-85FF-C37E-C0C1-84A216022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Erling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Braut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Haaland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nærmer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rekorden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på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33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landslagsmål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Norge.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Hvem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 det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skåret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hat-trick mot 5.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Ett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poeng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33679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ere eit bilete av soccer, folkemengde og tekst">
            <a:extLst>
              <a:ext uri="{FF2B5EF4-FFF2-40B4-BE49-F238E27FC236}">
                <a16:creationId xmlns:a16="http://schemas.microsoft.com/office/drawing/2014/main" id="{38D975E0-FCEA-0D8C-18CD-F9C90525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0AC68-B510-93E4-C8BC-429E323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753051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4" name="Rectangle 1025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1DC6CE-288E-2EA2-1562-955C32FD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Spørsmål 10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DD20348-72E5-5EC3-1123-491D654CA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/>
              <a:t>Erik </a:t>
            </a:r>
            <a:r>
              <a:rPr lang="en-US" sz="3200" b="1" dirty="0" err="1"/>
              <a:t>Stavås</a:t>
            </a:r>
            <a:r>
              <a:rPr lang="en-US" sz="3200" b="1" dirty="0"/>
              <a:t> </a:t>
            </a:r>
            <a:r>
              <a:rPr lang="en-US" sz="3200" b="1" dirty="0" err="1"/>
              <a:t>Skistad</a:t>
            </a:r>
            <a:r>
              <a:rPr lang="en-US" sz="3200" b="1" dirty="0"/>
              <a:t> </a:t>
            </a:r>
            <a:r>
              <a:rPr lang="en-US" sz="3200" b="1" dirty="0" err="1"/>
              <a:t>kommer</a:t>
            </a:r>
            <a:r>
              <a:rPr lang="en-US" sz="3200" b="1" dirty="0"/>
              <a:t> </a:t>
            </a:r>
            <a:r>
              <a:rPr lang="en-US" sz="3200" b="1" dirty="0" err="1"/>
              <a:t>forhåpentligvis</a:t>
            </a:r>
            <a:r>
              <a:rPr lang="en-US" sz="3200" b="1" dirty="0"/>
              <a:t> </a:t>
            </a:r>
            <a:r>
              <a:rPr lang="en-US" sz="3200" b="1" dirty="0" err="1"/>
              <a:t>tilbake</a:t>
            </a:r>
            <a:r>
              <a:rPr lang="en-US" sz="3200" b="1" dirty="0"/>
              <a:t> I </a:t>
            </a:r>
            <a:r>
              <a:rPr lang="en-US" sz="3200" b="1" dirty="0" err="1"/>
              <a:t>løpet</a:t>
            </a:r>
            <a:r>
              <a:rPr lang="en-US" sz="3200" b="1" dirty="0"/>
              <a:t> av </a:t>
            </a:r>
            <a:r>
              <a:rPr lang="en-US" sz="3200" b="1" dirty="0" err="1"/>
              <a:t>høsten</a:t>
            </a:r>
            <a:r>
              <a:rPr lang="en-US" sz="3200" b="1" dirty="0"/>
              <a:t> </a:t>
            </a:r>
            <a:r>
              <a:rPr lang="en-US" sz="3200" b="1" dirty="0" err="1"/>
              <a:t>etter</a:t>
            </a:r>
            <a:r>
              <a:rPr lang="en-US" sz="3200" b="1" dirty="0"/>
              <a:t> </a:t>
            </a:r>
            <a:r>
              <a:rPr lang="en-US" sz="3200" b="1" dirty="0" err="1"/>
              <a:t>lengre</a:t>
            </a:r>
            <a:r>
              <a:rPr lang="en-US" sz="3200" b="1" dirty="0"/>
              <a:t> </a:t>
            </a:r>
            <a:r>
              <a:rPr lang="en-US" sz="3200" b="1" dirty="0" err="1"/>
              <a:t>tids</a:t>
            </a:r>
            <a:r>
              <a:rPr lang="en-US" sz="3200" b="1" dirty="0"/>
              <a:t> </a:t>
            </a:r>
            <a:r>
              <a:rPr lang="en-US" sz="3200" b="1" dirty="0" err="1"/>
              <a:t>sykdom</a:t>
            </a:r>
            <a:r>
              <a:rPr lang="en-US" sz="3200" b="1" dirty="0"/>
              <a:t>. Men </a:t>
            </a:r>
            <a:r>
              <a:rPr lang="en-US" sz="3200" b="1" dirty="0" err="1"/>
              <a:t>hvilket</a:t>
            </a:r>
            <a:r>
              <a:rPr lang="en-US" sz="3200" b="1" dirty="0"/>
              <a:t> </a:t>
            </a:r>
            <a:r>
              <a:rPr lang="en-US" sz="3200" b="1" dirty="0" err="1"/>
              <a:t>draktnummer</a:t>
            </a:r>
            <a:r>
              <a:rPr lang="en-US" sz="3200" b="1" dirty="0"/>
              <a:t> er det </a:t>
            </a:r>
            <a:r>
              <a:rPr lang="en-US" sz="3200" b="1" dirty="0" err="1"/>
              <a:t>midtbaneeleganten</a:t>
            </a:r>
            <a:r>
              <a:rPr lang="en-US" sz="3200" b="1" dirty="0"/>
              <a:t> </a:t>
            </a:r>
            <a:r>
              <a:rPr lang="en-US" sz="3200" b="1" dirty="0" err="1"/>
              <a:t>har</a:t>
            </a:r>
            <a:r>
              <a:rPr lang="en-US" sz="3200" b="1" dirty="0"/>
              <a:t> </a:t>
            </a:r>
            <a:r>
              <a:rPr lang="en-US" sz="3200" b="1" dirty="0" err="1"/>
              <a:t>når</a:t>
            </a:r>
            <a:r>
              <a:rPr lang="en-US" sz="3200" b="1" dirty="0"/>
              <a:t> </a:t>
            </a:r>
            <a:r>
              <a:rPr lang="en-US" sz="3200" b="1" dirty="0" err="1"/>
              <a:t>han</a:t>
            </a:r>
            <a:r>
              <a:rPr lang="en-US" sz="3200" b="1" dirty="0"/>
              <a:t> </a:t>
            </a:r>
            <a:r>
              <a:rPr lang="en-US" sz="3200" b="1" dirty="0" err="1"/>
              <a:t>danser</a:t>
            </a:r>
            <a:r>
              <a:rPr lang="en-US" sz="3200" b="1" dirty="0"/>
              <a:t> </a:t>
            </a:r>
            <a:r>
              <a:rPr lang="en-US" sz="3200" b="1" dirty="0" err="1"/>
              <a:t>rundt</a:t>
            </a:r>
            <a:r>
              <a:rPr lang="en-US" sz="3200" b="1" dirty="0"/>
              <a:t> </a:t>
            </a:r>
            <a:r>
              <a:rPr lang="en-US" sz="3200" b="1" dirty="0" err="1"/>
              <a:t>på</a:t>
            </a:r>
            <a:r>
              <a:rPr lang="en-US" sz="3200" b="1" dirty="0"/>
              <a:t> Consto Arena?</a:t>
            </a:r>
          </a:p>
          <a:p>
            <a:r>
              <a:rPr lang="en-US" sz="3200" b="1" dirty="0"/>
              <a:t>(</a:t>
            </a:r>
            <a:r>
              <a:rPr lang="en-US" sz="3200" b="1" dirty="0" err="1"/>
              <a:t>Ett</a:t>
            </a:r>
            <a:r>
              <a:rPr lang="en-US" sz="3200" b="1" dirty="0"/>
              <a:t> </a:t>
            </a:r>
            <a:r>
              <a:rPr lang="en-US" sz="3200" b="1" dirty="0" err="1"/>
              <a:t>poeng</a:t>
            </a:r>
            <a:r>
              <a:rPr lang="en-US" sz="3200" b="1" dirty="0"/>
              <a:t>)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5DE0EAE-94FC-02D1-C96D-C1EB0E5E4D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1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ere eit bilete av soccer, folkemengde og tekst">
            <a:extLst>
              <a:ext uri="{FF2B5EF4-FFF2-40B4-BE49-F238E27FC236}">
                <a16:creationId xmlns:a16="http://schemas.microsoft.com/office/drawing/2014/main" id="{38D975E0-FCEA-0D8C-18CD-F9C90525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0AC68-B510-93E4-C8BC-429E323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2289008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8" name="Rectangle 1127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1FDA156-1A7D-9F7B-A152-1DD67F9601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9" name="Rectangle 1127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4506A0F-F233-25C7-E446-F28CF0D2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 11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8C776BE-9F54-D84B-2CDB-517E2CB4E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Norge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vært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 i EM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gang. Det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 exit i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gruppespillet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men vi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sjokkåpnet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 1-0 mot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Hvem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 det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skåret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målet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7219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ere eit bilete av soccer, folkemengde og tekst">
            <a:extLst>
              <a:ext uri="{FF2B5EF4-FFF2-40B4-BE49-F238E27FC236}">
                <a16:creationId xmlns:a16="http://schemas.microsoft.com/office/drawing/2014/main" id="{38D975E0-FCEA-0D8C-18CD-F9C90525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0AC68-B510-93E4-C8BC-429E323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213187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DD8209-C3CB-345E-FB73-8F38471C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59628"/>
          </a:xfrm>
        </p:spPr>
        <p:txBody>
          <a:bodyPr>
            <a:normAutofit/>
          </a:bodyPr>
          <a:lstStyle/>
          <a:p>
            <a:r>
              <a:rPr lang="nb-NO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 12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7317079-DC5D-E364-5CFA-3B70EFEE7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16828"/>
            <a:ext cx="3932237" cy="4352160"/>
          </a:xfrm>
        </p:spPr>
        <p:txBody>
          <a:bodyPr>
            <a:normAutofit lnSpcReduction="10000"/>
          </a:bodyPr>
          <a:lstStyle/>
          <a:p>
            <a:r>
              <a:rPr lang="nb-NO" sz="2800" b="1" dirty="0"/>
              <a:t>Alexander Sørloth fikk sin debut for Norge på skøyter da han ble tatt ut til EM i sin aldersklasse i 2008. Han ble nummer åtte, og la etter hvert skøytene på hylla til fordel for fotballen. </a:t>
            </a:r>
          </a:p>
          <a:p>
            <a:r>
              <a:rPr lang="nb-NO" sz="2800" b="1" dirty="0"/>
              <a:t>Men hvilken klubb spiller trønderen for nå? </a:t>
            </a:r>
          </a:p>
          <a:p>
            <a:r>
              <a:rPr lang="nb-NO" sz="2800" b="1" dirty="0"/>
              <a:t>(Ett poeng)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D6D20B5-AD70-7416-3C3B-A8B257D1C4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1200150"/>
            <a:ext cx="33337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03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ere eit bilete av soccer, folkemengde og tekst">
            <a:extLst>
              <a:ext uri="{FF2B5EF4-FFF2-40B4-BE49-F238E27FC236}">
                <a16:creationId xmlns:a16="http://schemas.microsoft.com/office/drawing/2014/main" id="{38D975E0-FCEA-0D8C-18CD-F9C90525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0AC68-B510-93E4-C8BC-429E323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672050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52E0033-1FAE-D2B8-3501-A373CF3F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87" y="681037"/>
            <a:ext cx="40808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7F63766-C065-A17E-EA9E-75D1A7DB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389" y="2630161"/>
            <a:ext cx="4080880" cy="35468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Denne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modølen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 MIFs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reservekeeper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sesongen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2024, men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4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380BC31A-FFF3-FDE1-2C36-B5259EB86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" r="1" b="1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31450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ere eit bilete av soccer, folkemengde og tekst">
            <a:extLst>
              <a:ext uri="{FF2B5EF4-FFF2-40B4-BE49-F238E27FC236}">
                <a16:creationId xmlns:a16="http://schemas.microsoft.com/office/drawing/2014/main" id="{38D975E0-FCEA-0D8C-18CD-F9C90525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0AC68-B510-93E4-C8BC-429E323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2995430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ere eit bilete av soccer, folkemengde og tekst">
            <a:extLst>
              <a:ext uri="{FF2B5EF4-FFF2-40B4-BE49-F238E27FC236}">
                <a16:creationId xmlns:a16="http://schemas.microsoft.com/office/drawing/2014/main" id="{38D975E0-FCEA-0D8C-18CD-F9C90525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0AC68-B510-93E4-C8BC-429E323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27195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7E457F-C83C-8902-FFB5-A1645B4BA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01040"/>
          </a:xfrm>
        </p:spPr>
        <p:txBody>
          <a:bodyPr>
            <a:normAutofit fontScale="90000"/>
          </a:bodyPr>
          <a:lstStyle/>
          <a:p>
            <a:r>
              <a:rPr lang="nb-N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 14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E38FC9C-4373-F694-0258-3B2254A72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4450"/>
            <a:ext cx="3932237" cy="4554538"/>
          </a:xfrm>
        </p:spPr>
        <p:txBody>
          <a:bodyPr>
            <a:normAutofit lnSpcReduction="10000"/>
          </a:bodyPr>
          <a:lstStyle/>
          <a:p>
            <a:r>
              <a:rPr lang="nb-NO" sz="1800" b="1" dirty="0"/>
              <a:t>Dette er </a:t>
            </a:r>
            <a:r>
              <a:rPr lang="nb-NO" sz="1800" b="1" dirty="0" err="1"/>
              <a:t>Kriváň</a:t>
            </a:r>
            <a:r>
              <a:rPr lang="nb-NO" sz="1800" b="1" dirty="0"/>
              <a:t> (2494 meter), som er det nærmeste fjellet til Galdhøpiggen (2469 meter)som er høyere enn vårt høyeste fjell. For geografinerder betyr det at </a:t>
            </a:r>
            <a:r>
              <a:rPr lang="nb-NO" sz="1800" b="1" dirty="0" err="1"/>
              <a:t>Kriváň</a:t>
            </a:r>
            <a:r>
              <a:rPr lang="nb-NO" sz="1800" b="1" dirty="0"/>
              <a:t> er Galdhøpiggens sekundærfaktor. </a:t>
            </a:r>
          </a:p>
          <a:p>
            <a:r>
              <a:rPr lang="nb-NO" sz="1800" b="1" dirty="0"/>
              <a:t>Og </a:t>
            </a:r>
            <a:r>
              <a:rPr lang="nb-NO" sz="1800" b="1" dirty="0" err="1"/>
              <a:t>Kriváň</a:t>
            </a:r>
            <a:r>
              <a:rPr lang="nb-NO" sz="1800" b="1" dirty="0"/>
              <a:t> ligger i et land som er med i fotball-EM, men fjellet er ikke landets høyeste fjell. </a:t>
            </a:r>
          </a:p>
          <a:p>
            <a:r>
              <a:rPr lang="nb-NO" sz="1800" b="1" dirty="0"/>
              <a:t>Det er nemlig </a:t>
            </a:r>
            <a:r>
              <a:rPr lang="nb-NO" sz="1800" b="1" dirty="0" err="1"/>
              <a:t>Gerlachovský</a:t>
            </a:r>
            <a:r>
              <a:rPr lang="nb-NO" sz="1800" b="1" dirty="0"/>
              <a:t> </a:t>
            </a:r>
            <a:r>
              <a:rPr lang="nb-NO" sz="1800" b="1" dirty="0" err="1"/>
              <a:t>štít</a:t>
            </a:r>
            <a:r>
              <a:rPr lang="nb-NO" sz="1800" b="1" dirty="0"/>
              <a:t>, som er 2654 meter høyt. Både </a:t>
            </a:r>
            <a:r>
              <a:rPr lang="nb-NO" sz="1800" b="1" dirty="0" err="1"/>
              <a:t>Kriváň</a:t>
            </a:r>
            <a:r>
              <a:rPr lang="nb-NO" sz="1800" b="1" dirty="0"/>
              <a:t> og </a:t>
            </a:r>
            <a:r>
              <a:rPr lang="nb-NO" sz="1800" b="1" dirty="0" err="1"/>
              <a:t>Gerlachovský</a:t>
            </a:r>
            <a:r>
              <a:rPr lang="nb-NO" sz="1800" b="1" dirty="0"/>
              <a:t> </a:t>
            </a:r>
            <a:r>
              <a:rPr lang="nb-NO" sz="1800" b="1" dirty="0" err="1"/>
              <a:t>štít</a:t>
            </a:r>
            <a:r>
              <a:rPr lang="nb-NO" sz="1800" b="1" dirty="0"/>
              <a:t> ligger i fjellkjeden Høye Tatra. Nord for disse fjellene ligger vintersportsstedet Zakopane, mens </a:t>
            </a:r>
            <a:r>
              <a:rPr lang="nb-NO" sz="1800" b="1" dirty="0" err="1"/>
              <a:t>Štrbské</a:t>
            </a:r>
            <a:r>
              <a:rPr lang="nb-NO" sz="1800" b="1" dirty="0"/>
              <a:t> </a:t>
            </a:r>
            <a:r>
              <a:rPr lang="nb-NO" sz="1800" b="1" dirty="0" err="1"/>
              <a:t>Pleso</a:t>
            </a:r>
            <a:r>
              <a:rPr lang="nb-NO" sz="1800" b="1" dirty="0"/>
              <a:t> ligger på sørsiden. Hvilket land ligger Galdhøpiggens sekundærfaktor i?</a:t>
            </a:r>
          </a:p>
          <a:p>
            <a:r>
              <a:rPr lang="nb-NO" sz="1800" b="1" dirty="0"/>
              <a:t>(Ett poeng)</a:t>
            </a:r>
          </a:p>
          <a:p>
            <a:pPr algn="l"/>
            <a:endParaRPr lang="nb-NO" dirty="0"/>
          </a:p>
        </p:txBody>
      </p:sp>
      <p:pic>
        <p:nvPicPr>
          <p:cNvPr id="13320" name="Picture 8" descr="undefined">
            <a:extLst>
              <a:ext uri="{FF2B5EF4-FFF2-40B4-BE49-F238E27FC236}">
                <a16:creationId xmlns:a16="http://schemas.microsoft.com/office/drawing/2014/main" id="{803E52D5-9B06-25AF-97A3-A87E49854F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109662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60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ere eit bilete av soccer, folkemengde og tekst">
            <a:extLst>
              <a:ext uri="{FF2B5EF4-FFF2-40B4-BE49-F238E27FC236}">
                <a16:creationId xmlns:a16="http://schemas.microsoft.com/office/drawing/2014/main" id="{38D975E0-FCEA-0D8C-18CD-F9C90525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0AC68-B510-93E4-C8BC-429E323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391643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7BDEF7-0A66-7B37-FAA0-326DB212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090D334-6102-BA28-AED0-47F7E4599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796527"/>
            <a:ext cx="4619621" cy="438043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="1" dirty="0" err="1"/>
              <a:t>Ifølge</a:t>
            </a:r>
            <a:r>
              <a:rPr lang="en-US" sz="2200" b="1" dirty="0"/>
              <a:t> </a:t>
            </a:r>
            <a:r>
              <a:rPr lang="en-US" sz="2200" b="1" dirty="0" err="1"/>
              <a:t>fotballanalyseselskapet</a:t>
            </a:r>
            <a:r>
              <a:rPr lang="en-US" sz="2200" b="1" dirty="0"/>
              <a:t> OPTA er de </a:t>
            </a:r>
            <a:r>
              <a:rPr lang="en-US" sz="2200" b="1" dirty="0" err="1"/>
              <a:t>seks</a:t>
            </a:r>
            <a:r>
              <a:rPr lang="en-US" sz="2200" b="1" dirty="0"/>
              <a:t> </a:t>
            </a:r>
            <a:r>
              <a:rPr lang="en-US" sz="2200" b="1" dirty="0" err="1"/>
              <a:t>sterkeste</a:t>
            </a:r>
            <a:r>
              <a:rPr lang="en-US" sz="2200" b="1" dirty="0"/>
              <a:t> </a:t>
            </a:r>
            <a:r>
              <a:rPr lang="en-US" sz="2200" b="1" dirty="0" err="1"/>
              <a:t>ligaene</a:t>
            </a:r>
            <a:r>
              <a:rPr lang="en-US" sz="2200" b="1" dirty="0"/>
              <a:t> i Europa </a:t>
            </a:r>
            <a:r>
              <a:rPr lang="en-US" sz="2200" b="1" dirty="0" err="1"/>
              <a:t>henholdsvis</a:t>
            </a:r>
            <a:r>
              <a:rPr lang="en-US" sz="2200" b="1" dirty="0"/>
              <a:t> Premier League (England), Bundesliga (</a:t>
            </a:r>
            <a:r>
              <a:rPr lang="en-US" sz="2200" b="1" dirty="0" err="1"/>
              <a:t>Tyskland</a:t>
            </a:r>
            <a:r>
              <a:rPr lang="en-US" sz="2200" b="1" dirty="0"/>
              <a:t>), Serie A (Italia), La Liga (</a:t>
            </a:r>
            <a:r>
              <a:rPr lang="en-US" sz="2200" b="1" dirty="0" err="1"/>
              <a:t>Spania</a:t>
            </a:r>
            <a:r>
              <a:rPr lang="en-US" sz="2200" b="1" dirty="0"/>
              <a:t>), Ligue 1 (</a:t>
            </a:r>
            <a:r>
              <a:rPr lang="en-US" sz="2200" b="1" dirty="0" err="1"/>
              <a:t>Frankrike</a:t>
            </a:r>
            <a:r>
              <a:rPr lang="en-US" sz="2200" b="1" dirty="0"/>
              <a:t>) – og The Championship, </a:t>
            </a:r>
            <a:r>
              <a:rPr lang="en-US" sz="2200" b="1" dirty="0" err="1"/>
              <a:t>som</a:t>
            </a:r>
            <a:r>
              <a:rPr lang="en-US" sz="2200" b="1" dirty="0"/>
              <a:t> er </a:t>
            </a:r>
            <a:r>
              <a:rPr lang="en-US" sz="2200" b="1" dirty="0" err="1"/>
              <a:t>engelsk</a:t>
            </a:r>
            <a:r>
              <a:rPr lang="en-US" sz="2200" b="1" dirty="0"/>
              <a:t> </a:t>
            </a:r>
            <a:r>
              <a:rPr lang="en-US" sz="2200" b="1" dirty="0" err="1"/>
              <a:t>fotballs</a:t>
            </a:r>
            <a:r>
              <a:rPr lang="en-US" sz="2200" b="1" dirty="0"/>
              <a:t> nest </a:t>
            </a:r>
            <a:r>
              <a:rPr lang="en-US" sz="2200" b="1" dirty="0" err="1"/>
              <a:t>øverste</a:t>
            </a:r>
            <a:r>
              <a:rPr lang="en-US" sz="2200" b="1" dirty="0"/>
              <a:t> </a:t>
            </a:r>
            <a:r>
              <a:rPr lang="en-US" sz="2200" b="1" dirty="0" err="1"/>
              <a:t>nivå</a:t>
            </a:r>
            <a:r>
              <a:rPr lang="en-US" sz="2200" b="1" dirty="0"/>
              <a:t>. </a:t>
            </a:r>
          </a:p>
          <a:p>
            <a:r>
              <a:rPr lang="en-US" sz="2200" b="1" dirty="0" err="1"/>
              <a:t>Nå</a:t>
            </a:r>
            <a:r>
              <a:rPr lang="en-US" sz="2200" b="1" dirty="0"/>
              <a:t> er 2023/24-sesongen </a:t>
            </a:r>
            <a:r>
              <a:rPr lang="en-US" sz="2200" b="1" dirty="0" err="1"/>
              <a:t>ferdig</a:t>
            </a:r>
            <a:r>
              <a:rPr lang="en-US" sz="2200" b="1" dirty="0"/>
              <a:t>, men </a:t>
            </a:r>
            <a:r>
              <a:rPr lang="en-US" sz="2200" b="1" dirty="0" err="1"/>
              <a:t>hvem</a:t>
            </a:r>
            <a:r>
              <a:rPr lang="en-US" sz="2200" b="1" dirty="0"/>
              <a:t> </a:t>
            </a:r>
            <a:r>
              <a:rPr lang="en-US" sz="2200" b="1" dirty="0" err="1"/>
              <a:t>vant</a:t>
            </a:r>
            <a:r>
              <a:rPr lang="en-US" sz="2200" b="1" dirty="0"/>
              <a:t> de </a:t>
            </a:r>
            <a:r>
              <a:rPr lang="en-US" sz="2200" b="1" dirty="0" err="1"/>
              <a:t>respektive</a:t>
            </a:r>
            <a:r>
              <a:rPr lang="en-US" sz="2200" b="1" dirty="0"/>
              <a:t> </a:t>
            </a:r>
            <a:r>
              <a:rPr lang="en-US" sz="2200" b="1" dirty="0" err="1"/>
              <a:t>ligaene</a:t>
            </a:r>
            <a:r>
              <a:rPr lang="en-US" sz="2200" b="1" dirty="0"/>
              <a:t>?</a:t>
            </a:r>
          </a:p>
          <a:p>
            <a:r>
              <a:rPr lang="en-US" sz="2200" b="1" dirty="0" err="1"/>
              <a:t>Dere</a:t>
            </a:r>
            <a:r>
              <a:rPr lang="en-US" sz="2200" b="1" dirty="0"/>
              <a:t> </a:t>
            </a:r>
            <a:r>
              <a:rPr lang="en-US" sz="2200" b="1" dirty="0" err="1"/>
              <a:t>får</a:t>
            </a:r>
            <a:r>
              <a:rPr lang="en-US" sz="2200" b="1" dirty="0"/>
              <a:t> </a:t>
            </a:r>
            <a:r>
              <a:rPr lang="en-US" sz="2200" b="1" dirty="0" err="1"/>
              <a:t>utdelt</a:t>
            </a:r>
            <a:r>
              <a:rPr lang="en-US" sz="2200" b="1" dirty="0"/>
              <a:t> </a:t>
            </a:r>
            <a:r>
              <a:rPr lang="en-US" sz="2200" b="1" dirty="0" err="1"/>
              <a:t>oppgaven</a:t>
            </a:r>
            <a:r>
              <a:rPr lang="en-US" sz="2200" b="1" dirty="0"/>
              <a:t> </a:t>
            </a:r>
            <a:r>
              <a:rPr lang="en-US" sz="2200" b="1" dirty="0" err="1"/>
              <a:t>på</a:t>
            </a:r>
            <a:r>
              <a:rPr lang="en-US" sz="2200" b="1" dirty="0"/>
              <a:t> </a:t>
            </a:r>
            <a:r>
              <a:rPr lang="en-US" sz="2200" b="1" dirty="0" err="1"/>
              <a:t>eget</a:t>
            </a:r>
            <a:r>
              <a:rPr lang="en-US" sz="2200" b="1" dirty="0"/>
              <a:t> ark. </a:t>
            </a:r>
          </a:p>
          <a:p>
            <a:r>
              <a:rPr lang="en-US" sz="2200" b="1" dirty="0"/>
              <a:t>(0,5 </a:t>
            </a:r>
            <a:r>
              <a:rPr lang="en-US" sz="2200" b="1" dirty="0" err="1"/>
              <a:t>poeng</a:t>
            </a:r>
            <a:r>
              <a:rPr lang="en-US" sz="2200" b="1" dirty="0"/>
              <a:t> per </a:t>
            </a:r>
            <a:r>
              <a:rPr lang="en-US" sz="2200" b="1" dirty="0" err="1"/>
              <a:t>riktig</a:t>
            </a:r>
            <a:r>
              <a:rPr lang="en-US" sz="2200" b="1" dirty="0"/>
              <a:t> </a:t>
            </a:r>
            <a:r>
              <a:rPr lang="en-US" sz="2200" b="1" dirty="0" err="1"/>
              <a:t>svar</a:t>
            </a:r>
            <a:r>
              <a:rPr lang="en-US" sz="2200" b="1" dirty="0"/>
              <a:t>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BD115E9-754B-6178-A725-B0BAC5A7F3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r="19994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07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D518F8-9B00-9A3E-96D7-7AC515C8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C5D7924A-D2A4-3068-66F2-B892BB807B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6700" y="123824"/>
          <a:ext cx="11677649" cy="6448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2983">
                  <a:extLst>
                    <a:ext uri="{9D8B030D-6E8A-4147-A177-3AD203B41FA5}">
                      <a16:colId xmlns:a16="http://schemas.microsoft.com/office/drawing/2014/main" val="650325492"/>
                    </a:ext>
                  </a:extLst>
                </a:gridCol>
                <a:gridCol w="2838652">
                  <a:extLst>
                    <a:ext uri="{9D8B030D-6E8A-4147-A177-3AD203B41FA5}">
                      <a16:colId xmlns:a16="http://schemas.microsoft.com/office/drawing/2014/main" val="524930320"/>
                    </a:ext>
                  </a:extLst>
                </a:gridCol>
                <a:gridCol w="4816014">
                  <a:extLst>
                    <a:ext uri="{9D8B030D-6E8A-4147-A177-3AD203B41FA5}">
                      <a16:colId xmlns:a16="http://schemas.microsoft.com/office/drawing/2014/main" val="1444556201"/>
                    </a:ext>
                  </a:extLst>
                </a:gridCol>
              </a:tblGrid>
              <a:tr h="661778">
                <a:tc>
                  <a:txBody>
                    <a:bodyPr/>
                    <a:lstStyle/>
                    <a:p>
                      <a:r>
                        <a:rPr lang="nb-NO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Liga og 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Beskrivelse av 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46447"/>
                  </a:ext>
                </a:extLst>
              </a:tr>
              <a:tr h="885815">
                <a:tc>
                  <a:txBody>
                    <a:bodyPr/>
                    <a:lstStyle/>
                    <a:p>
                      <a:r>
                        <a:rPr lang="nb-NO" sz="1800" b="1" dirty="0"/>
                        <a:t>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dirty="0"/>
                        <a:t>Premier League, England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dirty="0"/>
                        <a:t>Lagets fjerde seriemesterskap på rad, hvilket er rekord.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168400"/>
                  </a:ext>
                </a:extLst>
              </a:tr>
              <a:tr h="720415">
                <a:tc>
                  <a:txBody>
                    <a:bodyPr/>
                    <a:lstStyle/>
                    <a:p>
                      <a:r>
                        <a:rPr lang="nb-NO" sz="1800" b="1" dirty="0"/>
                        <a:t>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dirty="0"/>
                        <a:t>Bundesliga, Tyskland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dirty="0"/>
                        <a:t>Gikk ubeseiret gjennom serien og vant sitt første seriemesterskap noensinne.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29200"/>
                  </a:ext>
                </a:extLst>
              </a:tr>
              <a:tr h="1029165">
                <a:tc>
                  <a:txBody>
                    <a:bodyPr/>
                    <a:lstStyle/>
                    <a:p>
                      <a:r>
                        <a:rPr lang="nb-NO" sz="1800" b="1" dirty="0"/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dirty="0"/>
                        <a:t>Serie A, Italia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dirty="0"/>
                        <a:t>Det eneste laget som alltid har spilt i Serie A og vant sin tjuende «</a:t>
                      </a:r>
                      <a:r>
                        <a:rPr lang="nb-NO" sz="1800" b="1" dirty="0" err="1"/>
                        <a:t>Scudetto</a:t>
                      </a:r>
                      <a:r>
                        <a:rPr lang="nb-NO" sz="1800" b="1" dirty="0"/>
                        <a:t>», som det italienske seriemesterskapet kalles.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589118"/>
                  </a:ext>
                </a:extLst>
              </a:tr>
              <a:tr h="1092921">
                <a:tc>
                  <a:txBody>
                    <a:bodyPr/>
                    <a:lstStyle/>
                    <a:p>
                      <a:r>
                        <a:rPr lang="nb-NO" sz="1800" b="1" dirty="0"/>
                        <a:t>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dirty="0"/>
                        <a:t>La Liga, Spania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dirty="0"/>
                        <a:t>Vant sitt 36. seriemesterskap og kalles blant annet «Kongene av Europa», blant annet fordi de vant den aller første europacupen i 1956.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309227"/>
                  </a:ext>
                </a:extLst>
              </a:tr>
              <a:tr h="1029165">
                <a:tc>
                  <a:txBody>
                    <a:bodyPr/>
                    <a:lstStyle/>
                    <a:p>
                      <a:r>
                        <a:rPr lang="nb-NO" sz="1800" b="1" dirty="0"/>
                        <a:t>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dirty="0" err="1"/>
                        <a:t>Ligue</a:t>
                      </a:r>
                      <a:r>
                        <a:rPr lang="nb-NO" sz="1800" b="1" dirty="0"/>
                        <a:t> 1, Frankrike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dirty="0"/>
                        <a:t>Ble ikke grunnlagt før i 1970, men har landets kanskje mest kjente landemerke i logoen sin.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538552"/>
                  </a:ext>
                </a:extLst>
              </a:tr>
              <a:tr h="1029165">
                <a:tc>
                  <a:txBody>
                    <a:bodyPr/>
                    <a:lstStyle/>
                    <a:p>
                      <a:r>
                        <a:rPr lang="nb-NO" sz="1800" b="1" dirty="0"/>
                        <a:t>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dirty="0"/>
                        <a:t>Championship, England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dirty="0"/>
                        <a:t>At «Revene» vant The Championship i år var kanskje ikke så overraskende. Det var det imidlertid da de vant sin største tittel i 2016.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455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3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Kan vere eit bilete av 2 personar, people playing football, people playing soccer og tekst">
            <a:extLst>
              <a:ext uri="{FF2B5EF4-FFF2-40B4-BE49-F238E27FC236}">
                <a16:creationId xmlns:a16="http://schemas.microsoft.com/office/drawing/2014/main" id="{95394E5C-ECD1-6E84-B643-0F814081BA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 r="1536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999BE97-A2C0-A270-621B-15879768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72" y="365125"/>
            <a:ext cx="4348417" cy="10979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C50111-1949-35B3-9588-2B1D7B77D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972" y="1387736"/>
            <a:ext cx="4348417" cy="47892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dirty="0"/>
              <a:t>Love </a:t>
            </a:r>
            <a:r>
              <a:rPr lang="en-US" sz="3600" b="1" dirty="0" err="1"/>
              <a:t>Reuterswärd</a:t>
            </a:r>
            <a:r>
              <a:rPr lang="en-US" sz="3600" b="1" dirty="0"/>
              <a:t> </a:t>
            </a:r>
            <a:r>
              <a:rPr lang="en-US" sz="3600" b="1" dirty="0" err="1"/>
              <a:t>har</a:t>
            </a:r>
            <a:r>
              <a:rPr lang="en-US" sz="3600" b="1" dirty="0"/>
              <a:t> </a:t>
            </a:r>
            <a:r>
              <a:rPr lang="en-US" sz="3600" b="1" dirty="0" err="1"/>
              <a:t>tidvis</a:t>
            </a:r>
            <a:r>
              <a:rPr lang="en-US" sz="3600" b="1" dirty="0"/>
              <a:t> </a:t>
            </a:r>
            <a:r>
              <a:rPr lang="en-US" sz="3600" b="1" dirty="0" err="1"/>
              <a:t>imponert</a:t>
            </a:r>
            <a:r>
              <a:rPr lang="en-US" sz="3600" b="1" dirty="0"/>
              <a:t> </a:t>
            </a:r>
            <a:r>
              <a:rPr lang="en-US" sz="3600" b="1" dirty="0" err="1"/>
              <a:t>etter</a:t>
            </a:r>
            <a:r>
              <a:rPr lang="en-US" sz="3600" b="1" dirty="0"/>
              <a:t> at </a:t>
            </a:r>
            <a:r>
              <a:rPr lang="en-US" sz="3600" b="1" dirty="0" err="1"/>
              <a:t>han</a:t>
            </a:r>
            <a:r>
              <a:rPr lang="en-US" sz="3600" b="1" dirty="0"/>
              <a:t> </a:t>
            </a:r>
            <a:r>
              <a:rPr lang="en-US" sz="3600" b="1" dirty="0" err="1"/>
              <a:t>kom</a:t>
            </a:r>
            <a:r>
              <a:rPr lang="en-US" sz="3600" b="1" dirty="0"/>
              <a:t> </a:t>
            </a:r>
            <a:r>
              <a:rPr lang="en-US" sz="3600" b="1" dirty="0" err="1"/>
              <a:t>tilbake</a:t>
            </a:r>
            <a:r>
              <a:rPr lang="en-US" sz="3600" b="1" dirty="0"/>
              <a:t> </a:t>
            </a:r>
            <a:r>
              <a:rPr lang="en-US" sz="3600" b="1" dirty="0" err="1"/>
              <a:t>fra</a:t>
            </a:r>
            <a:r>
              <a:rPr lang="en-US" sz="3600" b="1" dirty="0"/>
              <a:t> </a:t>
            </a:r>
            <a:r>
              <a:rPr lang="en-US" sz="3600" b="1" dirty="0" err="1"/>
              <a:t>skade</a:t>
            </a:r>
            <a:r>
              <a:rPr lang="en-US" sz="3600" b="1" dirty="0"/>
              <a:t>, og </a:t>
            </a:r>
            <a:r>
              <a:rPr lang="en-US" sz="3600" b="1" dirty="0" err="1"/>
              <a:t>nådde</a:t>
            </a:r>
            <a:r>
              <a:rPr lang="en-US" sz="3600" b="1" dirty="0"/>
              <a:t> </a:t>
            </a:r>
            <a:r>
              <a:rPr lang="en-US" sz="3600" b="1" dirty="0" err="1"/>
              <a:t>en</a:t>
            </a:r>
            <a:r>
              <a:rPr lang="en-US" sz="3600" b="1" dirty="0"/>
              <a:t> </a:t>
            </a:r>
            <a:r>
              <a:rPr lang="en-US" sz="3600" b="1" dirty="0" err="1"/>
              <a:t>milepæl</a:t>
            </a:r>
            <a:r>
              <a:rPr lang="en-US" sz="3600" b="1" dirty="0"/>
              <a:t> </a:t>
            </a:r>
            <a:r>
              <a:rPr lang="en-US" sz="3600" b="1" dirty="0" err="1"/>
              <a:t>borte</a:t>
            </a:r>
            <a:r>
              <a:rPr lang="en-US" sz="3600" b="1" dirty="0"/>
              <a:t> mot </a:t>
            </a:r>
            <a:r>
              <a:rPr lang="en-US" sz="3600" b="1" dirty="0" err="1"/>
              <a:t>Stabæk</a:t>
            </a:r>
            <a:r>
              <a:rPr lang="en-US" sz="3600" b="1" dirty="0"/>
              <a:t> </a:t>
            </a:r>
            <a:r>
              <a:rPr lang="en-US" sz="3600" b="1" dirty="0" err="1"/>
              <a:t>onsdag</a:t>
            </a:r>
            <a:r>
              <a:rPr lang="en-US" sz="3600" b="1" dirty="0"/>
              <a:t>. </a:t>
            </a:r>
            <a:r>
              <a:rPr lang="en-US" sz="3600" b="1" dirty="0" err="1"/>
              <a:t>Hvor</a:t>
            </a:r>
            <a:r>
              <a:rPr lang="en-US" sz="3600" b="1" dirty="0"/>
              <a:t> mange </a:t>
            </a:r>
            <a:r>
              <a:rPr lang="en-US" sz="3600" b="1" dirty="0" err="1"/>
              <a:t>kamper</a:t>
            </a:r>
            <a:r>
              <a:rPr lang="en-US" sz="3600" b="1" dirty="0"/>
              <a:t> </a:t>
            </a:r>
            <a:r>
              <a:rPr lang="en-US" sz="3600" b="1" dirty="0" err="1"/>
              <a:t>har</a:t>
            </a:r>
            <a:r>
              <a:rPr lang="en-US" sz="3600" b="1" dirty="0"/>
              <a:t> </a:t>
            </a:r>
            <a:r>
              <a:rPr lang="en-US" sz="3600" b="1" dirty="0" err="1"/>
              <a:t>han</a:t>
            </a:r>
            <a:r>
              <a:rPr lang="en-US" sz="3600" b="1" dirty="0"/>
              <a:t> spilt for </a:t>
            </a:r>
            <a:r>
              <a:rPr lang="en-US" sz="3600" b="1" dirty="0" err="1"/>
              <a:t>klubben</a:t>
            </a:r>
            <a:r>
              <a:rPr lang="en-US" sz="3600" b="1" dirty="0"/>
              <a:t>?</a:t>
            </a:r>
          </a:p>
          <a:p>
            <a:r>
              <a:rPr lang="en-US" sz="3600" b="1" dirty="0"/>
              <a:t>(</a:t>
            </a:r>
            <a:r>
              <a:rPr lang="en-US" sz="3600" b="1" dirty="0" err="1"/>
              <a:t>Ett</a:t>
            </a:r>
            <a:r>
              <a:rPr lang="en-US" sz="3600" b="1" dirty="0"/>
              <a:t> </a:t>
            </a:r>
            <a:r>
              <a:rPr lang="en-US" sz="3600" b="1" dirty="0" err="1"/>
              <a:t>poeng</a:t>
            </a:r>
            <a:r>
              <a:rPr lang="en-US" sz="3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8327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ere eit bilete av soccer, folkemengde og tekst">
            <a:extLst>
              <a:ext uri="{FF2B5EF4-FFF2-40B4-BE49-F238E27FC236}">
                <a16:creationId xmlns:a16="http://schemas.microsoft.com/office/drawing/2014/main" id="{38D975E0-FCEA-0D8C-18CD-F9C90525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0AC68-B510-93E4-C8BC-429E323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103950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E7D25E-3A55-FFD5-9914-6722961A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1601"/>
            <a:ext cx="3816095" cy="1259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Spørsmål</a:t>
            </a:r>
            <a:r>
              <a:rPr lang="en-US" sz="4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6A7C78B-440A-13DF-185F-DBE62C284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840" y="1198880"/>
            <a:ext cx="4866640" cy="5283200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sz="2800" b="1" dirty="0"/>
              <a:t>De </a:t>
            </a:r>
            <a:r>
              <a:rPr lang="en-US" sz="2800" b="1" dirty="0" err="1"/>
              <a:t>som</a:t>
            </a:r>
            <a:r>
              <a:rPr lang="en-US" sz="2800" b="1" dirty="0"/>
              <a:t> </a:t>
            </a:r>
            <a:r>
              <a:rPr lang="en-US" sz="2800" b="1" dirty="0" err="1"/>
              <a:t>bor</a:t>
            </a:r>
            <a:r>
              <a:rPr lang="en-US" sz="2800" b="1" dirty="0"/>
              <a:t> her </a:t>
            </a:r>
            <a:r>
              <a:rPr lang="en-US" sz="2800" b="1" dirty="0" err="1"/>
              <a:t>kaller</a:t>
            </a:r>
            <a:r>
              <a:rPr lang="en-US" sz="2800" b="1" dirty="0"/>
              <a:t> </a:t>
            </a:r>
            <a:r>
              <a:rPr lang="en-US" sz="2800" b="1" dirty="0" err="1"/>
              <a:t>landet</a:t>
            </a:r>
            <a:r>
              <a:rPr lang="en-US" sz="2800" b="1" dirty="0"/>
              <a:t> for SAKARTVELO og </a:t>
            </a:r>
            <a:r>
              <a:rPr lang="en-US" sz="2800" b="1" dirty="0" err="1"/>
              <a:t>skriver</a:t>
            </a:r>
            <a:r>
              <a:rPr lang="en-US" sz="2800" b="1" dirty="0"/>
              <a:t> det </a:t>
            </a:r>
            <a:r>
              <a:rPr lang="en-US" sz="2800" b="1" dirty="0" err="1"/>
              <a:t>sånn</a:t>
            </a:r>
            <a:r>
              <a:rPr lang="en-US" sz="2800" b="1" dirty="0"/>
              <a:t> med </a:t>
            </a:r>
            <a:r>
              <a:rPr lang="en-US" sz="2800" b="1" dirty="0" err="1"/>
              <a:t>sitt</a:t>
            </a:r>
            <a:r>
              <a:rPr lang="en-US" sz="2800" b="1" dirty="0"/>
              <a:t> </a:t>
            </a:r>
            <a:r>
              <a:rPr lang="en-US" sz="2800" b="1" dirty="0" err="1"/>
              <a:t>helt</a:t>
            </a:r>
            <a:r>
              <a:rPr lang="en-US" sz="2800" b="1" dirty="0"/>
              <a:t> </a:t>
            </a:r>
            <a:r>
              <a:rPr lang="en-US" sz="2800" b="1" dirty="0" err="1"/>
              <a:t>egne</a:t>
            </a:r>
            <a:r>
              <a:rPr lang="en-US" sz="2800" b="1" dirty="0"/>
              <a:t> </a:t>
            </a:r>
            <a:r>
              <a:rPr lang="en-US" sz="2800" b="1" dirty="0" err="1"/>
              <a:t>alfabet</a:t>
            </a:r>
            <a:r>
              <a:rPr lang="en-US" sz="2800" b="1" dirty="0"/>
              <a:t>: </a:t>
            </a:r>
          </a:p>
          <a:p>
            <a:r>
              <a:rPr lang="en-US" sz="3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საქართველო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 err="1"/>
              <a:t>Landet</a:t>
            </a:r>
            <a:r>
              <a:rPr lang="en-US" sz="2800" b="1" dirty="0"/>
              <a:t> </a:t>
            </a:r>
            <a:r>
              <a:rPr lang="en-US" sz="2800" b="1" dirty="0" err="1"/>
              <a:t>har</a:t>
            </a:r>
            <a:r>
              <a:rPr lang="en-US" sz="2800" b="1" dirty="0"/>
              <a:t> </a:t>
            </a:r>
            <a:r>
              <a:rPr lang="en-US" sz="2800" b="1" dirty="0" err="1"/>
              <a:t>veldig</a:t>
            </a:r>
            <a:r>
              <a:rPr lang="en-US" sz="2800" b="1" dirty="0"/>
              <a:t> god mat, for </a:t>
            </a:r>
            <a:r>
              <a:rPr lang="en-US" sz="2800" b="1" dirty="0" err="1"/>
              <a:t>eksempel</a:t>
            </a:r>
            <a:r>
              <a:rPr lang="en-US" sz="2800" b="1" dirty="0"/>
              <a:t> TSJIKHIRTMA, KHATSJAPURI, KHINKALI og KHARTSJO </a:t>
            </a:r>
            <a:r>
              <a:rPr lang="en-US" sz="2800" b="1" dirty="0" err="1"/>
              <a:t>samt</a:t>
            </a:r>
            <a:r>
              <a:rPr lang="en-US" sz="2800" b="1" dirty="0"/>
              <a:t> </a:t>
            </a:r>
            <a:r>
              <a:rPr lang="en-US" sz="2800" b="1" dirty="0" err="1"/>
              <a:t>godteriet</a:t>
            </a:r>
            <a:r>
              <a:rPr lang="en-US" sz="2800" b="1" dirty="0"/>
              <a:t> TSJURTSJKHELA. </a:t>
            </a:r>
          </a:p>
          <a:p>
            <a:r>
              <a:rPr lang="en-US" sz="2800" b="1" dirty="0"/>
              <a:t>En </a:t>
            </a:r>
            <a:r>
              <a:rPr lang="en-US" sz="2800" b="1" dirty="0" err="1"/>
              <a:t>som</a:t>
            </a:r>
            <a:r>
              <a:rPr lang="en-US" sz="2800" b="1" dirty="0"/>
              <a:t> er </a:t>
            </a:r>
            <a:r>
              <a:rPr lang="en-US" sz="2800" b="1" dirty="0" err="1"/>
              <a:t>herfra</a:t>
            </a:r>
            <a:r>
              <a:rPr lang="en-US" sz="2800" b="1" dirty="0"/>
              <a:t>, er </a:t>
            </a:r>
            <a:r>
              <a:rPr lang="en-US" sz="2800" b="1" dirty="0" err="1"/>
              <a:t>fotballspilleren</a:t>
            </a:r>
            <a:r>
              <a:rPr lang="en-US" sz="2800" b="1" dirty="0"/>
              <a:t> KHVITSJA KVARATSKHELIA, og </a:t>
            </a:r>
            <a:r>
              <a:rPr lang="en-US" sz="2800" b="1" dirty="0" err="1"/>
              <a:t>landet</a:t>
            </a:r>
            <a:r>
              <a:rPr lang="en-US" sz="2800" b="1" dirty="0"/>
              <a:t> </a:t>
            </a:r>
            <a:r>
              <a:rPr lang="en-US" sz="2800" b="1" dirty="0" err="1"/>
              <a:t>debuterer</a:t>
            </a:r>
            <a:r>
              <a:rPr lang="en-US" sz="2800" b="1" dirty="0"/>
              <a:t> i </a:t>
            </a:r>
            <a:r>
              <a:rPr lang="en-US" sz="2800" b="1" dirty="0" err="1"/>
              <a:t>årets</a:t>
            </a:r>
            <a:r>
              <a:rPr lang="en-US" sz="2800" b="1" dirty="0"/>
              <a:t> EM i </a:t>
            </a:r>
            <a:r>
              <a:rPr lang="en-US" sz="2800" b="1" dirty="0" err="1"/>
              <a:t>fotball</a:t>
            </a:r>
            <a:r>
              <a:rPr lang="en-US" sz="2800" b="1" dirty="0"/>
              <a:t>. </a:t>
            </a:r>
            <a:r>
              <a:rPr lang="en-US" sz="2800" b="1" dirty="0" err="1"/>
              <a:t>Hovedstaden</a:t>
            </a:r>
            <a:r>
              <a:rPr lang="en-US" sz="2800" b="1" dirty="0"/>
              <a:t> </a:t>
            </a:r>
            <a:r>
              <a:rPr lang="en-US" sz="2800" b="1" dirty="0" err="1"/>
              <a:t>heter</a:t>
            </a:r>
            <a:r>
              <a:rPr lang="en-US" sz="2800" b="1" dirty="0"/>
              <a:t> Tbilisi, og </a:t>
            </a:r>
            <a:r>
              <a:rPr lang="en-US" sz="2800" b="1" dirty="0" err="1"/>
              <a:t>hvilket</a:t>
            </a:r>
            <a:r>
              <a:rPr lang="en-US" sz="2800" b="1" dirty="0"/>
              <a:t> land </a:t>
            </a:r>
            <a:r>
              <a:rPr lang="en-US" sz="2800" b="1" dirty="0" err="1"/>
              <a:t>skal</a:t>
            </a:r>
            <a:r>
              <a:rPr lang="en-US" sz="2800" b="1" dirty="0"/>
              <a:t> vi </a:t>
            </a:r>
            <a:r>
              <a:rPr lang="en-US" sz="2800" b="1" dirty="0" err="1"/>
              <a:t>til</a:t>
            </a:r>
            <a:r>
              <a:rPr lang="en-US" sz="2800" b="1" dirty="0"/>
              <a:t> da?</a:t>
            </a:r>
          </a:p>
          <a:p>
            <a:r>
              <a:rPr lang="en-US" sz="2800" b="1" dirty="0"/>
              <a:t>(</a:t>
            </a:r>
            <a:r>
              <a:rPr lang="en-US" sz="2800" b="1" dirty="0" err="1"/>
              <a:t>Ett</a:t>
            </a:r>
            <a:r>
              <a:rPr lang="en-US" sz="2800" b="1" dirty="0"/>
              <a:t> </a:t>
            </a:r>
            <a:r>
              <a:rPr lang="en-US" sz="2800" b="1" dirty="0" err="1"/>
              <a:t>poeng</a:t>
            </a:r>
            <a:r>
              <a:rPr lang="en-US" sz="2800" b="1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8202" name="Picture 10">
            <a:extLst>
              <a:ext uri="{FF2B5EF4-FFF2-40B4-BE49-F238E27FC236}">
                <a16:creationId xmlns:a16="http://schemas.microsoft.com/office/drawing/2014/main" id="{A522116C-0FA1-EAB6-2B03-1F1178323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4" r="4" b="4"/>
          <a:stretch/>
        </p:blipFill>
        <p:spPr bwMode="auto">
          <a:xfrm>
            <a:off x="4726375" y="-3"/>
            <a:ext cx="4228635" cy="3694372"/>
          </a:xfrm>
          <a:custGeom>
            <a:avLst/>
            <a:gdLst/>
            <a:ahLst/>
            <a:cxnLst/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2DF4B299-2428-1D33-539E-6016E3D28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r="13293" b="3"/>
          <a:stretch/>
        </p:blipFill>
        <p:spPr bwMode="auto">
          <a:xfrm>
            <a:off x="9082588" y="-3"/>
            <a:ext cx="3109415" cy="36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43A7A0B-A6AE-CDDE-B4D8-3D928AEB80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r="23710" b="1"/>
          <a:stretch/>
        </p:blipFill>
        <p:spPr bwMode="auto">
          <a:xfrm>
            <a:off x="4726725" y="3802960"/>
            <a:ext cx="4228282" cy="3055043"/>
          </a:xfrm>
          <a:custGeom>
            <a:avLst/>
            <a:gdLst/>
            <a:ahLst/>
            <a:cxnLst/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74DA412A-4FBF-8857-2020-4FF162E61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4" r="11557" b="-1"/>
          <a:stretch/>
        </p:blipFill>
        <p:spPr bwMode="auto">
          <a:xfrm>
            <a:off x="9082585" y="3802960"/>
            <a:ext cx="3109415" cy="30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38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ere eit bilete av soccer, folkemengde og tekst">
            <a:extLst>
              <a:ext uri="{FF2B5EF4-FFF2-40B4-BE49-F238E27FC236}">
                <a16:creationId xmlns:a16="http://schemas.microsoft.com/office/drawing/2014/main" id="{38D975E0-FCEA-0D8C-18CD-F9C90525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0AC68-B510-93E4-C8BC-429E323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653659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BDEE039-9A2D-5A58-A968-50745403B7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r="941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61B6EA9-1575-41E1-B04E-E7CE9EFB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4F2235-5A02-D356-2FFB-1A854A9D5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Han er </a:t>
            </a:r>
            <a:r>
              <a:rPr lang="en-US" sz="4000" b="1" dirty="0" err="1"/>
              <a:t>toppskårer</a:t>
            </a:r>
            <a:r>
              <a:rPr lang="en-US" sz="4000" b="1" dirty="0"/>
              <a:t> i </a:t>
            </a:r>
            <a:r>
              <a:rPr lang="en-US" sz="4000" b="1" dirty="0" err="1"/>
              <a:t>Eliteserien</a:t>
            </a:r>
            <a:r>
              <a:rPr lang="en-US" sz="4000" b="1" dirty="0"/>
              <a:t> </a:t>
            </a:r>
            <a:r>
              <a:rPr lang="en-US" sz="4000" b="1" dirty="0" err="1"/>
              <a:t>så</a:t>
            </a:r>
            <a:r>
              <a:rPr lang="en-US" sz="4000" b="1" dirty="0"/>
              <a:t> </a:t>
            </a:r>
            <a:r>
              <a:rPr lang="en-US" sz="4000" b="1" dirty="0" err="1"/>
              <a:t>langt</a:t>
            </a:r>
            <a:r>
              <a:rPr lang="en-US" sz="4000" b="1" dirty="0"/>
              <a:t> i </a:t>
            </a:r>
            <a:r>
              <a:rPr lang="en-US" sz="4000" b="1" dirty="0" err="1"/>
              <a:t>år</a:t>
            </a:r>
            <a:r>
              <a:rPr lang="en-US" sz="4000" b="1" dirty="0"/>
              <a:t>, men </a:t>
            </a:r>
            <a:r>
              <a:rPr lang="en-US" sz="4000" b="1" dirty="0" err="1"/>
              <a:t>hva</a:t>
            </a:r>
            <a:r>
              <a:rPr lang="en-US" sz="4000" b="1" dirty="0"/>
              <a:t> </a:t>
            </a:r>
            <a:r>
              <a:rPr lang="en-US" sz="4000" b="1" dirty="0" err="1"/>
              <a:t>heter</a:t>
            </a:r>
            <a:r>
              <a:rPr lang="en-US" sz="4000" b="1" dirty="0"/>
              <a:t> </a:t>
            </a:r>
            <a:r>
              <a:rPr lang="en-US" sz="4000" b="1" dirty="0" err="1"/>
              <a:t>han</a:t>
            </a:r>
            <a:r>
              <a:rPr lang="en-US" sz="4000" b="1" dirty="0"/>
              <a:t>?</a:t>
            </a:r>
          </a:p>
          <a:p>
            <a:r>
              <a:rPr lang="en-US" sz="4000" b="1" dirty="0"/>
              <a:t>(</a:t>
            </a:r>
            <a:r>
              <a:rPr lang="en-US" sz="4000" b="1" dirty="0" err="1"/>
              <a:t>Ett</a:t>
            </a:r>
            <a:r>
              <a:rPr lang="en-US" sz="4000" b="1" dirty="0"/>
              <a:t> </a:t>
            </a:r>
            <a:r>
              <a:rPr lang="en-US" sz="4000" b="1" dirty="0" err="1"/>
              <a:t>poeng</a:t>
            </a:r>
            <a:r>
              <a:rPr lang="en-US" sz="4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6872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n vere eit bilete av soccer, folkemengde og tekst">
            <a:extLst>
              <a:ext uri="{FF2B5EF4-FFF2-40B4-BE49-F238E27FC236}">
                <a16:creationId xmlns:a16="http://schemas.microsoft.com/office/drawing/2014/main" id="{38D975E0-FCEA-0D8C-18CD-F9C905255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ffectLst>
            <a:glow rad="228600">
              <a:schemeClr val="tx1"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C0AC68-B510-93E4-C8BC-429E323F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3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Spørsmål</a:t>
            </a:r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927532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6861</TotalTime>
  <Words>918</Words>
  <Application>Microsoft Office PowerPoint</Application>
  <PresentationFormat>Widescreen</PresentationFormat>
  <Paragraphs>99</Paragraphs>
  <Slides>33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Office-tema</vt:lpstr>
      <vt:lpstr>QUIZ</vt:lpstr>
      <vt:lpstr>Regler</vt:lpstr>
      <vt:lpstr>Spørsmål 1</vt:lpstr>
      <vt:lpstr>Spørsmål 1</vt:lpstr>
      <vt:lpstr>Spørsmål 2</vt:lpstr>
      <vt:lpstr>Spørsmål 2</vt:lpstr>
      <vt:lpstr>Spørsmål 3</vt:lpstr>
      <vt:lpstr>Spørsmål 3</vt:lpstr>
      <vt:lpstr>Spørsmål 4</vt:lpstr>
      <vt:lpstr>Spørsmål 4</vt:lpstr>
      <vt:lpstr>Spørsmål 5</vt:lpstr>
      <vt:lpstr>Spørsmål 5 </vt:lpstr>
      <vt:lpstr>Spørsmål 6</vt:lpstr>
      <vt:lpstr>Spørsmål 6</vt:lpstr>
      <vt:lpstr>Spørsmål 7</vt:lpstr>
      <vt:lpstr>Spørsmål 7</vt:lpstr>
      <vt:lpstr>Spørsmål 8</vt:lpstr>
      <vt:lpstr>Spørsmål 8</vt:lpstr>
      <vt:lpstr>Spørsmål 9</vt:lpstr>
      <vt:lpstr>Spørsmål 9</vt:lpstr>
      <vt:lpstr>Spørsmål 10</vt:lpstr>
      <vt:lpstr>Spørsmål 10</vt:lpstr>
      <vt:lpstr>Spørsmål 11</vt:lpstr>
      <vt:lpstr>Spørsmål 11</vt:lpstr>
      <vt:lpstr>Spørsmål 12</vt:lpstr>
      <vt:lpstr>Spørsmål 12</vt:lpstr>
      <vt:lpstr>Spørsmål 13</vt:lpstr>
      <vt:lpstr>Spørsmål 13</vt:lpstr>
      <vt:lpstr>Spørsmål 14</vt:lpstr>
      <vt:lpstr>Spørsmål 14</vt:lpstr>
      <vt:lpstr>Spørsmål 15</vt:lpstr>
      <vt:lpstr>Spørsmål 15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Skretteberg, Jan Erik</dc:creator>
  <cp:lastModifiedBy>Skretteberg, Jan Erik</cp:lastModifiedBy>
  <cp:revision>4</cp:revision>
  <dcterms:created xsi:type="dcterms:W3CDTF">2023-01-18T20:42:36Z</dcterms:created>
  <dcterms:modified xsi:type="dcterms:W3CDTF">2024-06-13T15:43:31Z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491420-1ae2-4120-89e6-e6f668f067e2_Enabled">
    <vt:lpwstr>true</vt:lpwstr>
  </property>
  <property fmtid="{D5CDD505-2E9C-101B-9397-08002B2CF9AE}" pid="3" name="MSIP_Label_d3491420-1ae2-4120-89e6-e6f668f067e2_SetDate">
    <vt:lpwstr>2023-01-19T00:30:39Z</vt:lpwstr>
  </property>
  <property fmtid="{D5CDD505-2E9C-101B-9397-08002B2CF9AE}" pid="4" name="MSIP_Label_d3491420-1ae2-4120-89e6-e6f668f067e2_Method">
    <vt:lpwstr>Standard</vt:lpwstr>
  </property>
  <property fmtid="{D5CDD505-2E9C-101B-9397-08002B2CF9AE}" pid="5" name="MSIP_Label_d3491420-1ae2-4120-89e6-e6f668f067e2_Name">
    <vt:lpwstr>d3491420-1ae2-4120-89e6-e6f668f067e2</vt:lpwstr>
  </property>
  <property fmtid="{D5CDD505-2E9C-101B-9397-08002B2CF9AE}" pid="6" name="MSIP_Label_d3491420-1ae2-4120-89e6-e6f668f067e2_SiteId">
    <vt:lpwstr>62366534-1ec3-4962-8869-9b5535279d0b</vt:lpwstr>
  </property>
  <property fmtid="{D5CDD505-2E9C-101B-9397-08002B2CF9AE}" pid="7" name="MSIP_Label_d3491420-1ae2-4120-89e6-e6f668f067e2_ActionId">
    <vt:lpwstr>0d34f162-c109-4988-8a02-1e82e4f92312</vt:lpwstr>
  </property>
  <property fmtid="{D5CDD505-2E9C-101B-9397-08002B2CF9AE}" pid="8" name="MSIP_Label_d3491420-1ae2-4120-89e6-e6f668f067e2_ContentBits">
    <vt:lpwstr>0</vt:lpwstr>
  </property>
</Properties>
</file>